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7"/>
  </p:notesMasterIdLst>
  <p:sldIdLst>
    <p:sldId id="275" r:id="rId3"/>
    <p:sldId id="276" r:id="rId4"/>
    <p:sldId id="277" r:id="rId5"/>
    <p:sldId id="307" r:id="rId6"/>
    <p:sldId id="278" r:id="rId7"/>
    <p:sldId id="311" r:id="rId8"/>
    <p:sldId id="309" r:id="rId9"/>
    <p:sldId id="318" r:id="rId10"/>
    <p:sldId id="312" r:id="rId11"/>
    <p:sldId id="319" r:id="rId12"/>
    <p:sldId id="320" r:id="rId13"/>
    <p:sldId id="321" r:id="rId14"/>
    <p:sldId id="322" r:id="rId15"/>
    <p:sldId id="323" r:id="rId16"/>
    <p:sldId id="324" r:id="rId17"/>
    <p:sldId id="325" r:id="rId18"/>
    <p:sldId id="326" r:id="rId19"/>
    <p:sldId id="327" r:id="rId20"/>
    <p:sldId id="328" r:id="rId21"/>
    <p:sldId id="329" r:id="rId22"/>
    <p:sldId id="330" r:id="rId23"/>
    <p:sldId id="331" r:id="rId24"/>
    <p:sldId id="333" r:id="rId25"/>
    <p:sldId id="334" r:id="rId26"/>
    <p:sldId id="274" r:id="rId27"/>
    <p:sldId id="259" r:id="rId28"/>
    <p:sldId id="260" r:id="rId29"/>
    <p:sldId id="271" r:id="rId30"/>
    <p:sldId id="272" r:id="rId31"/>
    <p:sldId id="273" r:id="rId32"/>
    <p:sldId id="268" r:id="rId33"/>
    <p:sldId id="316" r:id="rId34"/>
    <p:sldId id="317" r:id="rId35"/>
    <p:sldId id="315" r:id="rId36"/>
    <p:sldId id="256" r:id="rId37"/>
    <p:sldId id="310" r:id="rId38"/>
    <p:sldId id="264" r:id="rId39"/>
    <p:sldId id="257" r:id="rId40"/>
    <p:sldId id="265" r:id="rId41"/>
    <p:sldId id="258" r:id="rId42"/>
    <p:sldId id="266" r:id="rId43"/>
    <p:sldId id="262" r:id="rId44"/>
    <p:sldId id="270" r:id="rId45"/>
    <p:sldId id="261" r:id="rId4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Игорь Литау" initials="ИЛ" lastIdx="1" clrIdx="0">
    <p:extLst>
      <p:ext uri="{19B8F6BF-5375-455C-9EA6-DF929625EA0E}">
        <p15:presenceInfo xmlns:p15="http://schemas.microsoft.com/office/powerpoint/2012/main" userId="d54fc9a60ef005f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FCA2"/>
    <a:srgbClr val="EB236B"/>
    <a:srgbClr val="4BD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Стиль из темы 1 - акцент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60"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B82F-063D-46F1-ADFB-31A188AAB36E}" type="datetimeFigureOut">
              <a:rPr lang="ru-RU" smtClean="0"/>
              <a:t>10.03.2025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E92EF-8733-4D93-BA02-AA497B99779F}" type="slidenum">
              <a:rPr lang="ru-RU" smtClean="0"/>
              <a:t>‹#›</a:t>
            </a:fld>
            <a:endParaRPr lang="ru-RU"/>
          </a:p>
        </p:txBody>
      </p:sp>
    </p:spTree>
    <p:extLst>
      <p:ext uri="{BB962C8B-B14F-4D97-AF65-F5344CB8AC3E}">
        <p14:creationId xmlns:p14="http://schemas.microsoft.com/office/powerpoint/2010/main" val="3213406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a603d3ff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a603d3ff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a047d35a60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a047d35a6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32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a047d35a60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a047d35a6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ru-RU" dirty="0"/>
              <a:t>Вариант 1 показывает наилучшие результаты по большинству метрик (</a:t>
            </a:r>
            <a:r>
              <a:rPr lang="ru-RU" dirty="0" err="1"/>
              <a:t>test</a:t>
            </a:r>
            <a:r>
              <a:rPr lang="ru-RU" dirty="0"/>
              <a:t> </a:t>
            </a:r>
            <a:r>
              <a:rPr lang="ru-RU" dirty="0" err="1"/>
              <a:t>loss</a:t>
            </a:r>
            <a:r>
              <a:rPr lang="ru-RU" dirty="0"/>
              <a:t>, </a:t>
            </a:r>
            <a:r>
              <a:rPr lang="ru-RU" dirty="0" err="1"/>
              <a:t>accuracy</a:t>
            </a:r>
            <a:r>
              <a:rPr lang="ru-RU" dirty="0"/>
              <a:t>, </a:t>
            </a:r>
            <a:r>
              <a:rPr lang="ru-RU" dirty="0" err="1"/>
              <a:t>recall</a:t>
            </a:r>
            <a:r>
              <a:rPr lang="ru-RU" dirty="0"/>
              <a:t>, F1-score), несмотря на немного большее время обучения.</a:t>
            </a:r>
          </a:p>
          <a:p>
            <a:r>
              <a:rPr lang="ru-RU" dirty="0"/>
              <a:t>Вариант 2 близок к Варианту 1 по </a:t>
            </a:r>
            <a:r>
              <a:rPr lang="ru-RU" dirty="0" err="1"/>
              <a:t>precision</a:t>
            </a:r>
            <a:r>
              <a:rPr lang="ru-RU" dirty="0"/>
              <a:t> и </a:t>
            </a:r>
            <a:r>
              <a:rPr lang="ru-RU" dirty="0" err="1"/>
              <a:t>accuracy</a:t>
            </a:r>
            <a:r>
              <a:rPr lang="ru-RU" dirty="0"/>
              <a:t>, но уступает по </a:t>
            </a:r>
            <a:r>
              <a:rPr lang="ru-RU" dirty="0" err="1"/>
              <a:t>recall</a:t>
            </a:r>
            <a:r>
              <a:rPr lang="ru-RU" dirty="0"/>
              <a:t> и F1-score.</a:t>
            </a:r>
          </a:p>
          <a:p>
            <a:r>
              <a:rPr lang="ru-RU" dirty="0"/>
              <a:t>Вариант 3 уступает по всем метрикам, кроме времени обучения.</a:t>
            </a:r>
          </a:p>
          <a:p>
            <a:r>
              <a:rPr lang="ru-RU" dirty="0"/>
              <a:t>Если время обучения не является критичным, Вариант 1 — лучший выбор. Если важно минимизировать время обучения, можно рассмотреть Вариант 2, так как он близок по качеству к Варианту 1.</a:t>
            </a:r>
          </a:p>
        </p:txBody>
      </p:sp>
    </p:spTree>
    <p:extLst>
      <p:ext uri="{BB962C8B-B14F-4D97-AF65-F5344CB8AC3E}">
        <p14:creationId xmlns:p14="http://schemas.microsoft.com/office/powerpoint/2010/main" val="1126729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a047d35a60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a047d35a6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410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a047d35a60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a047d35a6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73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a047d35a60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a047d35a6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574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a047d35a6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a047d35a60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305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a047d35a60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a047d35a6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206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a047d35a60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a047d35a6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675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a047d35a60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a047d35a6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168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a047d35a60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a047d35a6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ru-RU" dirty="0"/>
          </a:p>
        </p:txBody>
      </p:sp>
    </p:spTree>
    <p:extLst>
      <p:ext uri="{BB962C8B-B14F-4D97-AF65-F5344CB8AC3E}">
        <p14:creationId xmlns:p14="http://schemas.microsoft.com/office/powerpoint/2010/main" val="3668322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86f911c6f3_2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86f911c6f3_2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a047d35a60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a047d35a6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916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a047d35a60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a047d35a6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335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a047d35a60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a047d35a6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4963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a047d35a6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a047d35a60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497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a047d35a60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a047d35a6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1971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a047d35a60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a047d35a6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a047d35a6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a047d35a60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a047d35a60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a047d35a6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023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a047d35a6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a047d35a60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3854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a047d35a60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a047d35a6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021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a047d35a60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a047d35a6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605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a047d35a60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a047d35a6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029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D67B3E-0A6E-48C8-81B2-7BA2F24688AE}"/>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26F48C39-6889-4AD4-B69D-DAE1D42E92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1846DB19-8E3E-459A-9D8F-663AEAE11C25}"/>
              </a:ext>
            </a:extLst>
          </p:cNvPr>
          <p:cNvSpPr>
            <a:spLocks noGrp="1"/>
          </p:cNvSpPr>
          <p:nvPr>
            <p:ph type="dt" sz="half" idx="10"/>
          </p:nvPr>
        </p:nvSpPr>
        <p:spPr/>
        <p:txBody>
          <a:bodyPr/>
          <a:lstStyle/>
          <a:p>
            <a:fld id="{395E2816-E8C7-4083-BE44-1DB31C41FAD7}" type="datetimeFigureOut">
              <a:rPr lang="ru-RU" smtClean="0"/>
              <a:t>10.03.2025</a:t>
            </a:fld>
            <a:endParaRPr lang="ru-RU"/>
          </a:p>
        </p:txBody>
      </p:sp>
      <p:sp>
        <p:nvSpPr>
          <p:cNvPr id="5" name="Нижний колонтитул 4">
            <a:extLst>
              <a:ext uri="{FF2B5EF4-FFF2-40B4-BE49-F238E27FC236}">
                <a16:creationId xmlns:a16="http://schemas.microsoft.com/office/drawing/2014/main" id="{16661FE4-F95C-4302-B509-3ACD3AF6B15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801BA4B-DBAA-40C5-A90B-B3DAF5D29258}"/>
              </a:ext>
            </a:extLst>
          </p:cNvPr>
          <p:cNvSpPr>
            <a:spLocks noGrp="1"/>
          </p:cNvSpPr>
          <p:nvPr>
            <p:ph type="sldNum" sz="quarter" idx="12"/>
          </p:nvPr>
        </p:nvSpPr>
        <p:spPr/>
        <p:txBody>
          <a:bodyPr/>
          <a:lstStyle/>
          <a:p>
            <a:fld id="{BF0795BC-AA63-49C7-9B26-C6EC615AFA83}" type="slidenum">
              <a:rPr lang="ru-RU" smtClean="0"/>
              <a:t>‹#›</a:t>
            </a:fld>
            <a:endParaRPr lang="ru-RU"/>
          </a:p>
        </p:txBody>
      </p:sp>
    </p:spTree>
    <p:extLst>
      <p:ext uri="{BB962C8B-B14F-4D97-AF65-F5344CB8AC3E}">
        <p14:creationId xmlns:p14="http://schemas.microsoft.com/office/powerpoint/2010/main" val="1505195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227465-B2D1-4988-B410-2DF77623AB89}"/>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95F6E0B6-9BBF-4B2F-B3E2-7B9D27163293}"/>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0E0220E-BB6E-45BA-A704-3C3EED3C17D2}"/>
              </a:ext>
            </a:extLst>
          </p:cNvPr>
          <p:cNvSpPr>
            <a:spLocks noGrp="1"/>
          </p:cNvSpPr>
          <p:nvPr>
            <p:ph type="dt" sz="half" idx="10"/>
          </p:nvPr>
        </p:nvSpPr>
        <p:spPr/>
        <p:txBody>
          <a:bodyPr/>
          <a:lstStyle/>
          <a:p>
            <a:fld id="{395E2816-E8C7-4083-BE44-1DB31C41FAD7}" type="datetimeFigureOut">
              <a:rPr lang="ru-RU" smtClean="0"/>
              <a:t>10.03.2025</a:t>
            </a:fld>
            <a:endParaRPr lang="ru-RU"/>
          </a:p>
        </p:txBody>
      </p:sp>
      <p:sp>
        <p:nvSpPr>
          <p:cNvPr id="5" name="Нижний колонтитул 4">
            <a:extLst>
              <a:ext uri="{FF2B5EF4-FFF2-40B4-BE49-F238E27FC236}">
                <a16:creationId xmlns:a16="http://schemas.microsoft.com/office/drawing/2014/main" id="{16793EB5-4E6B-4DB3-B4D0-525D823C0A1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03559C8-B11E-4DE6-8F1D-EE9BB81B212E}"/>
              </a:ext>
            </a:extLst>
          </p:cNvPr>
          <p:cNvSpPr>
            <a:spLocks noGrp="1"/>
          </p:cNvSpPr>
          <p:nvPr>
            <p:ph type="sldNum" sz="quarter" idx="12"/>
          </p:nvPr>
        </p:nvSpPr>
        <p:spPr/>
        <p:txBody>
          <a:bodyPr/>
          <a:lstStyle/>
          <a:p>
            <a:fld id="{BF0795BC-AA63-49C7-9B26-C6EC615AFA83}" type="slidenum">
              <a:rPr lang="ru-RU" smtClean="0"/>
              <a:t>‹#›</a:t>
            </a:fld>
            <a:endParaRPr lang="ru-RU"/>
          </a:p>
        </p:txBody>
      </p:sp>
    </p:spTree>
    <p:extLst>
      <p:ext uri="{BB962C8B-B14F-4D97-AF65-F5344CB8AC3E}">
        <p14:creationId xmlns:p14="http://schemas.microsoft.com/office/powerpoint/2010/main" val="3311253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4FCF5F5E-DDC8-40B2-861E-9A734E72015B}"/>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78A3059D-BC83-485D-9B73-45A69A0A5686}"/>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2A90D45-02B9-4FE2-B221-BADEA8C5F3B3}"/>
              </a:ext>
            </a:extLst>
          </p:cNvPr>
          <p:cNvSpPr>
            <a:spLocks noGrp="1"/>
          </p:cNvSpPr>
          <p:nvPr>
            <p:ph type="dt" sz="half" idx="10"/>
          </p:nvPr>
        </p:nvSpPr>
        <p:spPr/>
        <p:txBody>
          <a:bodyPr/>
          <a:lstStyle/>
          <a:p>
            <a:fld id="{395E2816-E8C7-4083-BE44-1DB31C41FAD7}" type="datetimeFigureOut">
              <a:rPr lang="ru-RU" smtClean="0"/>
              <a:t>10.03.2025</a:t>
            </a:fld>
            <a:endParaRPr lang="ru-RU"/>
          </a:p>
        </p:txBody>
      </p:sp>
      <p:sp>
        <p:nvSpPr>
          <p:cNvPr id="5" name="Нижний колонтитул 4">
            <a:extLst>
              <a:ext uri="{FF2B5EF4-FFF2-40B4-BE49-F238E27FC236}">
                <a16:creationId xmlns:a16="http://schemas.microsoft.com/office/drawing/2014/main" id="{08921388-AE0A-4C27-AC57-4953C9713D1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5304871-272C-4055-82BC-223561109E87}"/>
              </a:ext>
            </a:extLst>
          </p:cNvPr>
          <p:cNvSpPr>
            <a:spLocks noGrp="1"/>
          </p:cNvSpPr>
          <p:nvPr>
            <p:ph type="sldNum" sz="quarter" idx="12"/>
          </p:nvPr>
        </p:nvSpPr>
        <p:spPr/>
        <p:txBody>
          <a:bodyPr/>
          <a:lstStyle/>
          <a:p>
            <a:fld id="{BF0795BC-AA63-49C7-9B26-C6EC615AFA83}" type="slidenum">
              <a:rPr lang="ru-RU" smtClean="0"/>
              <a:t>‹#›</a:t>
            </a:fld>
            <a:endParaRPr lang="ru-RU"/>
          </a:p>
        </p:txBody>
      </p:sp>
    </p:spTree>
    <p:extLst>
      <p:ext uri="{BB962C8B-B14F-4D97-AF65-F5344CB8AC3E}">
        <p14:creationId xmlns:p14="http://schemas.microsoft.com/office/powerpoint/2010/main" val="3165674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Сетка 1">
  <p:cSld name="Сетка 1">
    <p:spTree>
      <p:nvGrpSpPr>
        <p:cNvPr id="1" name="Shape 15"/>
        <p:cNvGrpSpPr/>
        <p:nvPr/>
      </p:nvGrpSpPr>
      <p:grpSpPr>
        <a:xfrm>
          <a:off x="0" y="0"/>
          <a:ext cx="0" cy="0"/>
          <a:chOff x="0" y="0"/>
          <a:chExt cx="0" cy="0"/>
        </a:xfrm>
      </p:grpSpPr>
      <p:grpSp>
        <p:nvGrpSpPr>
          <p:cNvPr id="16" name="Google Shape;16;p3"/>
          <p:cNvGrpSpPr/>
          <p:nvPr/>
        </p:nvGrpSpPr>
        <p:grpSpPr>
          <a:xfrm>
            <a:off x="11652975" y="6251650"/>
            <a:ext cx="344717" cy="353773"/>
            <a:chOff x="238125" y="2432825"/>
            <a:chExt cx="779550" cy="781875"/>
          </a:xfrm>
        </p:grpSpPr>
        <p:sp>
          <p:nvSpPr>
            <p:cNvPr id="17" name="Google Shape;17;p3"/>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8" name="Google Shape;18;p3"/>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9" name="Google Shape;19;p3"/>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0" name="Google Shape;20;p3"/>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Tree>
    <p:extLst>
      <p:ext uri="{BB962C8B-B14F-4D97-AF65-F5344CB8AC3E}">
        <p14:creationId xmlns:p14="http://schemas.microsoft.com/office/powerpoint/2010/main" val="1025364352"/>
      </p:ext>
    </p:extLst>
  </p:cSld>
  <p:clrMapOvr>
    <a:masterClrMapping/>
  </p:clrMapOvr>
  <p:extLst>
    <p:ext uri="{DCECCB84-F9BA-43D5-87BE-67443E8EF086}">
      <p15:sldGuideLst xmlns:p15="http://schemas.microsoft.com/office/powerpoint/2012/main">
        <p15:guide id="1" orient="horz" pos="308">
          <p15:clr>
            <a:srgbClr val="0000FF"/>
          </p15:clr>
        </p15:guide>
        <p15:guide id="2" orient="horz" pos="463">
          <p15:clr>
            <a:srgbClr val="FA7B17"/>
          </p15:clr>
        </p15:guide>
        <p15:guide id="3" orient="horz" pos="617">
          <p15:clr>
            <a:srgbClr val="FA7B17"/>
          </p15:clr>
        </p15:guide>
        <p15:guide id="4" orient="horz" pos="771">
          <p15:clr>
            <a:srgbClr val="FA7B17"/>
          </p15:clr>
        </p15:guide>
        <p15:guide id="5" orient="horz" pos="925">
          <p15:clr>
            <a:srgbClr val="FA7B17"/>
          </p15:clr>
        </p15:guide>
        <p15:guide id="6" orient="horz" pos="1079">
          <p15:clr>
            <a:srgbClr val="FA7B17"/>
          </p15:clr>
        </p15:guide>
        <p15:guide id="7" orient="horz" pos="1243">
          <p15:clr>
            <a:srgbClr val="FA7B17"/>
          </p15:clr>
        </p15:guide>
        <p15:guide id="8" orient="horz" pos="1397">
          <p15:clr>
            <a:srgbClr val="FA7B17"/>
          </p15:clr>
        </p15:guide>
        <p15:guide id="9" orient="horz" pos="1551">
          <p15:clr>
            <a:srgbClr val="FA7B17"/>
          </p15:clr>
        </p15:guide>
        <p15:guide id="10" orient="horz" pos="1705">
          <p15:clr>
            <a:srgbClr val="FA7B17"/>
          </p15:clr>
        </p15:guide>
        <p15:guide id="11" orient="horz" pos="1860">
          <p15:clr>
            <a:srgbClr val="FA7B17"/>
          </p15:clr>
        </p15:guide>
        <p15:guide id="12" orient="horz" pos="2014">
          <p15:clr>
            <a:srgbClr val="FA7B17"/>
          </p15:clr>
        </p15:guide>
        <p15:guide id="13" orient="horz" pos="2175">
          <p15:clr>
            <a:srgbClr val="FA7B17"/>
          </p15:clr>
        </p15:guide>
        <p15:guide id="14" orient="horz" pos="2329">
          <p15:clr>
            <a:srgbClr val="FA7B17"/>
          </p15:clr>
        </p15:guide>
        <p15:guide id="15" orient="horz" pos="2490">
          <p15:clr>
            <a:srgbClr val="FA7B17"/>
          </p15:clr>
        </p15:guide>
        <p15:guide id="16" orient="horz" pos="2644">
          <p15:clr>
            <a:srgbClr val="FA7B17"/>
          </p15:clr>
        </p15:guide>
        <p15:guide id="17" orient="horz" pos="2798">
          <p15:clr>
            <a:srgbClr val="FA7B17"/>
          </p15:clr>
        </p15:guide>
        <p15:guide id="18" orient="horz" pos="2962">
          <p15:clr>
            <a:srgbClr val="FA7B17"/>
          </p15:clr>
        </p15:guide>
        <p15:guide id="19" orient="horz" pos="3116">
          <p15:clr>
            <a:srgbClr val="FA7B17"/>
          </p15:clr>
        </p15:guide>
        <p15:guide id="20" orient="horz" pos="3270">
          <p15:clr>
            <a:srgbClr val="FA7B17"/>
          </p15:clr>
        </p15:guide>
        <p15:guide id="21" orient="horz" pos="3424">
          <p15:clr>
            <a:srgbClr val="FA7B17"/>
          </p15:clr>
        </p15:guide>
        <p15:guide id="22" orient="horz" pos="3578">
          <p15:clr>
            <a:srgbClr val="FA7B17"/>
          </p15:clr>
        </p15:guide>
        <p15:guide id="23" orient="horz" pos="3733">
          <p15:clr>
            <a:srgbClr val="FA7B17"/>
          </p15:clr>
        </p15:guide>
        <p15:guide id="24" orient="horz" pos="3891">
          <p15:clr>
            <a:srgbClr val="FA7B17"/>
          </p15:clr>
        </p15:guide>
        <p15:guide id="25" orient="horz" pos="4046">
          <p15:clr>
            <a:srgbClr val="FA7B17"/>
          </p15:clr>
        </p15:guide>
        <p15:guide id="26" orient="horz" pos="4200">
          <p15:clr>
            <a:srgbClr val="FA7B17"/>
          </p15:clr>
        </p15:guide>
        <p15:guide id="27" orient="horz" pos="4354">
          <p15:clr>
            <a:srgbClr val="FA7B17"/>
          </p15:clr>
        </p15:guide>
        <p15:guide id="28" orient="horz" pos="4513">
          <p15:clr>
            <a:srgbClr val="FA7B17"/>
          </p15:clr>
        </p15:guide>
        <p15:guide id="29" orient="horz" pos="4671">
          <p15:clr>
            <a:srgbClr val="FA7B17"/>
          </p15:clr>
        </p15:guide>
        <p15:guide id="30" orient="horz" pos="4826">
          <p15:clr>
            <a:srgbClr val="FA7B17"/>
          </p15:clr>
        </p15:guide>
        <p15:guide id="31" orient="horz" pos="4980">
          <p15:clr>
            <a:srgbClr val="FA7B17"/>
          </p15:clr>
        </p15:guide>
        <p15:guide id="32" orient="horz" pos="5139">
          <p15:clr>
            <a:srgbClr val="FA7B17"/>
          </p15:clr>
        </p15:guide>
        <p15:guide id="33" orient="horz" pos="5293">
          <p15:clr>
            <a:srgbClr val="FA7B17"/>
          </p15:clr>
        </p15:guide>
        <p15:guide id="34" orient="horz" pos="5452">
          <p15:clr>
            <a:srgbClr val="FA7B17"/>
          </p15:clr>
        </p15:guide>
        <p15:guide id="35" orient="horz" pos="5606">
          <p15:clr>
            <a:srgbClr val="FA7B17"/>
          </p15:clr>
        </p15:guide>
        <p15:guide id="36" orient="horz" pos="5760">
          <p15:clr>
            <a:srgbClr val="FA7B17"/>
          </p15:clr>
        </p15:guide>
        <p15:guide id="37" orient="horz" pos="5919">
          <p15:clr>
            <a:srgbClr val="FA7B17"/>
          </p15:clr>
        </p15:guide>
        <p15:guide id="38" orient="horz" pos="6073">
          <p15:clr>
            <a:srgbClr val="0000FF"/>
          </p15:clr>
        </p15:guide>
        <p15:guide id="39" pos="348">
          <p15:clr>
            <a:srgbClr val="0000FF"/>
          </p15:clr>
        </p15:guide>
        <p15:guide id="40" pos="1248">
          <p15:clr>
            <a:srgbClr val="0000FF"/>
          </p15:clr>
        </p15:guide>
        <p15:guide id="41" pos="2148">
          <p15:clr>
            <a:srgbClr val="0000FF"/>
          </p15:clr>
        </p15:guide>
        <p15:guide id="42" pos="3059">
          <p15:clr>
            <a:srgbClr val="0000FF"/>
          </p15:clr>
        </p15:guide>
        <p15:guide id="43" pos="3949">
          <p15:clr>
            <a:srgbClr val="0000FF"/>
          </p15:clr>
        </p15:guide>
        <p15:guide id="44" pos="4849">
          <p15:clr>
            <a:srgbClr val="0000FF"/>
          </p15:clr>
        </p15:guide>
        <p15:guide id="45" pos="5760">
          <p15:clr>
            <a:srgbClr val="0000FF"/>
          </p15:clr>
        </p15:guide>
        <p15:guide id="46" pos="6650">
          <p15:clr>
            <a:srgbClr val="0000FF"/>
          </p15:clr>
        </p15:guide>
        <p15:guide id="47" pos="7550">
          <p15:clr>
            <a:srgbClr val="0000FF"/>
          </p15:clr>
        </p15:guide>
        <p15:guide id="48" pos="8450">
          <p15:clr>
            <a:srgbClr val="0000FF"/>
          </p15:clr>
        </p15:guide>
        <p15:guide id="49" pos="9350">
          <p15:clr>
            <a:srgbClr val="0000FF"/>
          </p15:clr>
        </p15:guide>
        <p15:guide id="50" pos="10251">
          <p15:clr>
            <a:srgbClr val="0000FF"/>
          </p15:clr>
        </p15:guide>
        <p15:guide id="51" pos="11172">
          <p15:clr>
            <a:srgbClr val="0000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Вертикальный список">
  <p:cSld name="3_Вертикальный список">
    <p:spTree>
      <p:nvGrpSpPr>
        <p:cNvPr id="1" name="Shape 21"/>
        <p:cNvGrpSpPr/>
        <p:nvPr/>
      </p:nvGrpSpPr>
      <p:grpSpPr>
        <a:xfrm>
          <a:off x="0" y="0"/>
          <a:ext cx="0" cy="0"/>
          <a:chOff x="0" y="0"/>
          <a:chExt cx="0" cy="0"/>
        </a:xfrm>
      </p:grpSpPr>
      <p:grpSp>
        <p:nvGrpSpPr>
          <p:cNvPr id="22" name="Google Shape;22;p4"/>
          <p:cNvGrpSpPr/>
          <p:nvPr/>
        </p:nvGrpSpPr>
        <p:grpSpPr>
          <a:xfrm>
            <a:off x="11652975" y="6251650"/>
            <a:ext cx="344717" cy="353773"/>
            <a:chOff x="238125" y="2432825"/>
            <a:chExt cx="779550" cy="781875"/>
          </a:xfrm>
        </p:grpSpPr>
        <p:sp>
          <p:nvSpPr>
            <p:cNvPr id="23" name="Google Shape;23;p4"/>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4" name="Google Shape;24;p4"/>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5" name="Google Shape;25;p4"/>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6" name="Google Shape;26;p4"/>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27" name="Google Shape;27;p4"/>
          <p:cNvSpPr txBox="1">
            <a:spLocks noGrp="1"/>
          </p:cNvSpPr>
          <p:nvPr>
            <p:ph type="body" idx="1"/>
          </p:nvPr>
        </p:nvSpPr>
        <p:spPr>
          <a:xfrm>
            <a:off x="367900" y="1478400"/>
            <a:ext cx="8575200" cy="4785600"/>
          </a:xfrm>
          <a:prstGeom prst="rect">
            <a:avLst/>
          </a:prstGeom>
          <a:noFill/>
        </p:spPr>
        <p:txBody>
          <a:bodyPr spcFirstLastPara="1" wrap="square" lIns="0" tIns="108000" rIns="0" bIns="0" anchor="t" anchorCtr="0">
            <a:noAutofit/>
          </a:bodyPr>
          <a:lstStyle>
            <a:lvl1pPr marL="304815" lvl="0" indent="-279414" rtl="0">
              <a:lnSpc>
                <a:spcPct val="100000"/>
              </a:lnSpc>
              <a:spcBef>
                <a:spcPts val="0"/>
              </a:spcBef>
              <a:spcAft>
                <a:spcPts val="0"/>
              </a:spcAft>
              <a:buClr>
                <a:srgbClr val="4BD0A0"/>
              </a:buClr>
              <a:buSzPts val="3000"/>
              <a:buChar char="●"/>
              <a:defRPr sz="2000"/>
            </a:lvl1pPr>
            <a:lvl2pPr marL="609630" lvl="1" indent="-279414" rtl="0">
              <a:lnSpc>
                <a:spcPct val="100000"/>
              </a:lnSpc>
              <a:spcBef>
                <a:spcPts val="0"/>
              </a:spcBef>
              <a:spcAft>
                <a:spcPts val="0"/>
              </a:spcAft>
              <a:buClr>
                <a:schemeClr val="dk2"/>
              </a:buClr>
              <a:buSzPts val="3000"/>
              <a:buChar char="○"/>
              <a:defRPr sz="2000"/>
            </a:lvl2pPr>
            <a:lvl3pPr marL="914446" lvl="2" indent="-279414" rtl="0">
              <a:lnSpc>
                <a:spcPct val="100000"/>
              </a:lnSpc>
              <a:spcBef>
                <a:spcPts val="0"/>
              </a:spcBef>
              <a:spcAft>
                <a:spcPts val="0"/>
              </a:spcAft>
              <a:buClr>
                <a:schemeClr val="dk2"/>
              </a:buClr>
              <a:buSzPts val="3000"/>
              <a:buChar char="■"/>
              <a:defRPr sz="2000"/>
            </a:lvl3pPr>
            <a:lvl4pPr marL="1219261" lvl="3" indent="-279414" rtl="0">
              <a:lnSpc>
                <a:spcPct val="100000"/>
              </a:lnSpc>
              <a:spcBef>
                <a:spcPts val="0"/>
              </a:spcBef>
              <a:spcAft>
                <a:spcPts val="0"/>
              </a:spcAft>
              <a:buClr>
                <a:schemeClr val="dk2"/>
              </a:buClr>
              <a:buSzPts val="3000"/>
              <a:buChar char="●"/>
              <a:defRPr sz="2000"/>
            </a:lvl4pPr>
            <a:lvl5pPr marL="1524076" lvl="4" indent="-279414" rtl="0">
              <a:lnSpc>
                <a:spcPct val="100000"/>
              </a:lnSpc>
              <a:spcBef>
                <a:spcPts val="0"/>
              </a:spcBef>
              <a:spcAft>
                <a:spcPts val="0"/>
              </a:spcAft>
              <a:buClr>
                <a:schemeClr val="dk2"/>
              </a:buClr>
              <a:buSzPts val="3000"/>
              <a:buChar char="○"/>
              <a:defRPr sz="2000"/>
            </a:lvl5pPr>
            <a:lvl6pPr marL="1828891" lvl="5" indent="-279414" rtl="0">
              <a:lnSpc>
                <a:spcPct val="100000"/>
              </a:lnSpc>
              <a:spcBef>
                <a:spcPts val="0"/>
              </a:spcBef>
              <a:spcAft>
                <a:spcPts val="0"/>
              </a:spcAft>
              <a:buClr>
                <a:schemeClr val="dk2"/>
              </a:buClr>
              <a:buSzPts val="3000"/>
              <a:buChar char="■"/>
              <a:defRPr sz="2000"/>
            </a:lvl6pPr>
            <a:lvl7pPr marL="2133707" lvl="6" indent="-279414" rtl="0">
              <a:lnSpc>
                <a:spcPct val="100000"/>
              </a:lnSpc>
              <a:spcBef>
                <a:spcPts val="0"/>
              </a:spcBef>
              <a:spcAft>
                <a:spcPts val="0"/>
              </a:spcAft>
              <a:buClr>
                <a:schemeClr val="dk2"/>
              </a:buClr>
              <a:buSzPts val="3000"/>
              <a:buChar char="●"/>
              <a:defRPr sz="2000"/>
            </a:lvl7pPr>
            <a:lvl8pPr marL="2438522" lvl="7" indent="-279414" rtl="0">
              <a:lnSpc>
                <a:spcPct val="100000"/>
              </a:lnSpc>
              <a:spcBef>
                <a:spcPts val="0"/>
              </a:spcBef>
              <a:spcAft>
                <a:spcPts val="0"/>
              </a:spcAft>
              <a:buClr>
                <a:schemeClr val="dk2"/>
              </a:buClr>
              <a:buSzPts val="3000"/>
              <a:buChar char="○"/>
              <a:defRPr sz="2000"/>
            </a:lvl8pPr>
            <a:lvl9pPr marL="2743337" lvl="8" indent="-279414" rtl="0">
              <a:lnSpc>
                <a:spcPct val="100000"/>
              </a:lnSpc>
              <a:spcBef>
                <a:spcPts val="0"/>
              </a:spcBef>
              <a:spcAft>
                <a:spcPts val="0"/>
              </a:spcAft>
              <a:buClr>
                <a:schemeClr val="dk2"/>
              </a:buClr>
              <a:buSzPts val="3000"/>
              <a:buChar char="■"/>
              <a:defRPr sz="2000"/>
            </a:lvl9pPr>
          </a:lstStyle>
          <a:p>
            <a:endParaRPr/>
          </a:p>
        </p:txBody>
      </p:sp>
      <p:sp>
        <p:nvSpPr>
          <p:cNvPr id="28" name="Google Shape;28;p4"/>
          <p:cNvSpPr txBox="1">
            <a:spLocks noGrp="1"/>
          </p:cNvSpPr>
          <p:nvPr>
            <p:ph type="title"/>
          </p:nvPr>
        </p:nvSpPr>
        <p:spPr>
          <a:xfrm>
            <a:off x="367900" y="326400"/>
            <a:ext cx="9525400" cy="988800"/>
          </a:xfrm>
          <a:prstGeom prst="rect">
            <a:avLst/>
          </a:prstGeom>
        </p:spPr>
        <p:txBody>
          <a:bodyPr spcFirstLastPara="1" wrap="square" lIns="0" tIns="0" rIns="0" bIns="0" anchor="t" anchorCtr="0">
            <a:noAutofit/>
          </a:bodyPr>
          <a:lstStyle>
            <a:lvl1pPr lvl="0" rtl="0">
              <a:lnSpc>
                <a:spcPct val="80000"/>
              </a:lnSpc>
              <a:spcBef>
                <a:spcPts val="0"/>
              </a:spcBef>
              <a:spcAft>
                <a:spcPts val="0"/>
              </a:spcAft>
              <a:buNone/>
              <a:defRPr b="1">
                <a:solidFill>
                  <a:srgbClr val="000000"/>
                </a:solidFill>
              </a:defRPr>
            </a:lvl1pPr>
            <a:lvl2pPr lvl="1" rtl="0">
              <a:lnSpc>
                <a:spcPct val="80000"/>
              </a:lnSpc>
              <a:spcBef>
                <a:spcPts val="0"/>
              </a:spcBef>
              <a:spcAft>
                <a:spcPts val="0"/>
              </a:spcAft>
              <a:buNone/>
              <a:defRPr/>
            </a:lvl2pPr>
            <a:lvl3pPr lvl="2" rtl="0">
              <a:lnSpc>
                <a:spcPct val="80000"/>
              </a:lnSpc>
              <a:spcBef>
                <a:spcPts val="0"/>
              </a:spcBef>
              <a:spcAft>
                <a:spcPts val="0"/>
              </a:spcAft>
              <a:buNone/>
              <a:defRPr/>
            </a:lvl3pPr>
            <a:lvl4pPr lvl="3" rtl="0">
              <a:lnSpc>
                <a:spcPct val="80000"/>
              </a:lnSpc>
              <a:spcBef>
                <a:spcPts val="0"/>
              </a:spcBef>
              <a:spcAft>
                <a:spcPts val="0"/>
              </a:spcAft>
              <a:buNone/>
              <a:defRPr/>
            </a:lvl4pPr>
            <a:lvl5pPr lvl="4" rtl="0">
              <a:lnSpc>
                <a:spcPct val="80000"/>
              </a:lnSpc>
              <a:spcBef>
                <a:spcPts val="0"/>
              </a:spcBef>
              <a:spcAft>
                <a:spcPts val="0"/>
              </a:spcAft>
              <a:buNone/>
              <a:defRPr/>
            </a:lvl5pPr>
            <a:lvl6pPr lvl="5" rtl="0">
              <a:lnSpc>
                <a:spcPct val="80000"/>
              </a:lnSpc>
              <a:spcBef>
                <a:spcPts val="0"/>
              </a:spcBef>
              <a:spcAft>
                <a:spcPts val="0"/>
              </a:spcAft>
              <a:buNone/>
              <a:defRPr/>
            </a:lvl6pPr>
            <a:lvl7pPr lvl="6" rtl="0">
              <a:lnSpc>
                <a:spcPct val="80000"/>
              </a:lnSpc>
              <a:spcBef>
                <a:spcPts val="0"/>
              </a:spcBef>
              <a:spcAft>
                <a:spcPts val="0"/>
              </a:spcAft>
              <a:buNone/>
              <a:defRPr/>
            </a:lvl7pPr>
            <a:lvl8pPr lvl="7" rtl="0">
              <a:lnSpc>
                <a:spcPct val="80000"/>
              </a:lnSpc>
              <a:spcBef>
                <a:spcPts val="0"/>
              </a:spcBef>
              <a:spcAft>
                <a:spcPts val="0"/>
              </a:spcAft>
              <a:buNone/>
              <a:defRPr/>
            </a:lvl8pPr>
            <a:lvl9pPr lvl="8" rtl="0">
              <a:lnSpc>
                <a:spcPct val="80000"/>
              </a:lnSpc>
              <a:spcBef>
                <a:spcPts val="0"/>
              </a:spcBef>
              <a:spcAft>
                <a:spcPts val="0"/>
              </a:spcAft>
              <a:buNone/>
              <a:defRPr/>
            </a:lvl9pPr>
          </a:lstStyle>
          <a:p>
            <a:endParaRPr/>
          </a:p>
        </p:txBody>
      </p:sp>
      <p:grpSp>
        <p:nvGrpSpPr>
          <p:cNvPr id="29" name="Google Shape;29;p4"/>
          <p:cNvGrpSpPr/>
          <p:nvPr/>
        </p:nvGrpSpPr>
        <p:grpSpPr>
          <a:xfrm>
            <a:off x="11652975" y="6251650"/>
            <a:ext cx="344717" cy="353773"/>
            <a:chOff x="238125" y="2432825"/>
            <a:chExt cx="779550" cy="781875"/>
          </a:xfrm>
        </p:grpSpPr>
        <p:sp>
          <p:nvSpPr>
            <p:cNvPr id="30" name="Google Shape;30;p4"/>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1" name="Google Shape;31;p4"/>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2" name="Google Shape;32;p4"/>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 name="Google Shape;33;p4"/>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Tree>
    <p:extLst>
      <p:ext uri="{BB962C8B-B14F-4D97-AF65-F5344CB8AC3E}">
        <p14:creationId xmlns:p14="http://schemas.microsoft.com/office/powerpoint/2010/main" val="116677206"/>
      </p:ext>
    </p:extLst>
  </p:cSld>
  <p:clrMapOvr>
    <a:masterClrMapping/>
  </p:clrMapOvr>
  <p:extLst>
    <p:ext uri="{DCECCB84-F9BA-43D5-87BE-67443E8EF086}">
      <p15:sldGuideLst xmlns:p15="http://schemas.microsoft.com/office/powerpoint/2012/main">
        <p15:guide id="1" orient="horz" pos="308">
          <p15:clr>
            <a:srgbClr val="0000FF"/>
          </p15:clr>
        </p15:guide>
        <p15:guide id="2" orient="horz" pos="463">
          <p15:clr>
            <a:srgbClr val="FA7B17"/>
          </p15:clr>
        </p15:guide>
        <p15:guide id="3" orient="horz" pos="617">
          <p15:clr>
            <a:srgbClr val="FA7B17"/>
          </p15:clr>
        </p15:guide>
        <p15:guide id="4" orient="horz" pos="771">
          <p15:clr>
            <a:srgbClr val="FA7B17"/>
          </p15:clr>
        </p15:guide>
        <p15:guide id="5" orient="horz" pos="925">
          <p15:clr>
            <a:srgbClr val="FA7B17"/>
          </p15:clr>
        </p15:guide>
        <p15:guide id="6" orient="horz" pos="1079">
          <p15:clr>
            <a:srgbClr val="FA7B17"/>
          </p15:clr>
        </p15:guide>
        <p15:guide id="7" orient="horz" pos="1243">
          <p15:clr>
            <a:srgbClr val="FA7B17"/>
          </p15:clr>
        </p15:guide>
        <p15:guide id="8" orient="horz" pos="1397">
          <p15:clr>
            <a:srgbClr val="FA7B17"/>
          </p15:clr>
        </p15:guide>
        <p15:guide id="9" orient="horz" pos="1551">
          <p15:clr>
            <a:srgbClr val="FA7B17"/>
          </p15:clr>
        </p15:guide>
        <p15:guide id="10" orient="horz" pos="1705">
          <p15:clr>
            <a:srgbClr val="FA7B17"/>
          </p15:clr>
        </p15:guide>
        <p15:guide id="11" orient="horz" pos="1860">
          <p15:clr>
            <a:srgbClr val="FA7B17"/>
          </p15:clr>
        </p15:guide>
        <p15:guide id="12" orient="horz" pos="2014">
          <p15:clr>
            <a:srgbClr val="FA7B17"/>
          </p15:clr>
        </p15:guide>
        <p15:guide id="13" orient="horz" pos="2175">
          <p15:clr>
            <a:srgbClr val="FA7B17"/>
          </p15:clr>
        </p15:guide>
        <p15:guide id="14" orient="horz" pos="2329">
          <p15:clr>
            <a:srgbClr val="FA7B17"/>
          </p15:clr>
        </p15:guide>
        <p15:guide id="15" orient="horz" pos="2490">
          <p15:clr>
            <a:srgbClr val="FA7B17"/>
          </p15:clr>
        </p15:guide>
        <p15:guide id="16" orient="horz" pos="2644">
          <p15:clr>
            <a:srgbClr val="FA7B17"/>
          </p15:clr>
        </p15:guide>
        <p15:guide id="17" orient="horz" pos="2798">
          <p15:clr>
            <a:srgbClr val="FA7B17"/>
          </p15:clr>
        </p15:guide>
        <p15:guide id="18" orient="horz" pos="2962">
          <p15:clr>
            <a:srgbClr val="FA7B17"/>
          </p15:clr>
        </p15:guide>
        <p15:guide id="19" orient="horz" pos="3116">
          <p15:clr>
            <a:srgbClr val="FA7B17"/>
          </p15:clr>
        </p15:guide>
        <p15:guide id="20" orient="horz" pos="3270">
          <p15:clr>
            <a:srgbClr val="FA7B17"/>
          </p15:clr>
        </p15:guide>
        <p15:guide id="21" orient="horz" pos="3424">
          <p15:clr>
            <a:srgbClr val="FA7B17"/>
          </p15:clr>
        </p15:guide>
        <p15:guide id="22" orient="horz" pos="3578">
          <p15:clr>
            <a:srgbClr val="FA7B17"/>
          </p15:clr>
        </p15:guide>
        <p15:guide id="23" orient="horz" pos="3733">
          <p15:clr>
            <a:srgbClr val="FA7B17"/>
          </p15:clr>
        </p15:guide>
        <p15:guide id="24" orient="horz" pos="3891">
          <p15:clr>
            <a:srgbClr val="FA7B17"/>
          </p15:clr>
        </p15:guide>
        <p15:guide id="25" orient="horz" pos="4046">
          <p15:clr>
            <a:srgbClr val="FA7B17"/>
          </p15:clr>
        </p15:guide>
        <p15:guide id="26" orient="horz" pos="4200">
          <p15:clr>
            <a:srgbClr val="FA7B17"/>
          </p15:clr>
        </p15:guide>
        <p15:guide id="27" orient="horz" pos="4354">
          <p15:clr>
            <a:srgbClr val="FA7B17"/>
          </p15:clr>
        </p15:guide>
        <p15:guide id="28" orient="horz" pos="4513">
          <p15:clr>
            <a:srgbClr val="FA7B17"/>
          </p15:clr>
        </p15:guide>
        <p15:guide id="29" orient="horz" pos="4671">
          <p15:clr>
            <a:srgbClr val="FA7B17"/>
          </p15:clr>
        </p15:guide>
        <p15:guide id="30" orient="horz" pos="4826">
          <p15:clr>
            <a:srgbClr val="FA7B17"/>
          </p15:clr>
        </p15:guide>
        <p15:guide id="31" orient="horz" pos="4980">
          <p15:clr>
            <a:srgbClr val="FA7B17"/>
          </p15:clr>
        </p15:guide>
        <p15:guide id="32" orient="horz" pos="5139">
          <p15:clr>
            <a:srgbClr val="FA7B17"/>
          </p15:clr>
        </p15:guide>
        <p15:guide id="33" orient="horz" pos="5293">
          <p15:clr>
            <a:srgbClr val="FA7B17"/>
          </p15:clr>
        </p15:guide>
        <p15:guide id="34" orient="horz" pos="5452">
          <p15:clr>
            <a:srgbClr val="FA7B17"/>
          </p15:clr>
        </p15:guide>
        <p15:guide id="35" orient="horz" pos="5606">
          <p15:clr>
            <a:srgbClr val="FA7B17"/>
          </p15:clr>
        </p15:guide>
        <p15:guide id="36" orient="horz" pos="5760">
          <p15:clr>
            <a:srgbClr val="FA7B17"/>
          </p15:clr>
        </p15:guide>
        <p15:guide id="37" orient="horz" pos="5919">
          <p15:clr>
            <a:srgbClr val="FA7B17"/>
          </p15:clr>
        </p15:guide>
        <p15:guide id="38" orient="horz" pos="6073">
          <p15:clr>
            <a:srgbClr val="0000FF"/>
          </p15:clr>
        </p15:guide>
        <p15:guide id="39" pos="348">
          <p15:clr>
            <a:srgbClr val="0000FF"/>
          </p15:clr>
        </p15:guide>
        <p15:guide id="40" pos="1248">
          <p15:clr>
            <a:srgbClr val="0000FF"/>
          </p15:clr>
        </p15:guide>
        <p15:guide id="41" pos="2148">
          <p15:clr>
            <a:srgbClr val="0000FF"/>
          </p15:clr>
        </p15:guide>
        <p15:guide id="42" pos="3059">
          <p15:clr>
            <a:srgbClr val="0000FF"/>
          </p15:clr>
        </p15:guide>
        <p15:guide id="43" pos="3949">
          <p15:clr>
            <a:srgbClr val="0000FF"/>
          </p15:clr>
        </p15:guide>
        <p15:guide id="44" pos="4849">
          <p15:clr>
            <a:srgbClr val="0000FF"/>
          </p15:clr>
        </p15:guide>
        <p15:guide id="45" pos="5760">
          <p15:clr>
            <a:srgbClr val="0000FF"/>
          </p15:clr>
        </p15:guide>
        <p15:guide id="46" pos="6650">
          <p15:clr>
            <a:srgbClr val="0000FF"/>
          </p15:clr>
        </p15:guide>
        <p15:guide id="47" pos="7550">
          <p15:clr>
            <a:srgbClr val="0000FF"/>
          </p15:clr>
        </p15:guide>
        <p15:guide id="48" pos="8450">
          <p15:clr>
            <a:srgbClr val="0000FF"/>
          </p15:clr>
        </p15:guide>
        <p15:guide id="49" pos="9350">
          <p15:clr>
            <a:srgbClr val="0000FF"/>
          </p15:clr>
        </p15:guide>
        <p15:guide id="50" pos="10251">
          <p15:clr>
            <a:srgbClr val="0000FF"/>
          </p15:clr>
        </p15:guide>
        <p15:guide id="51" pos="11172">
          <p15:clr>
            <a:srgbClr val="0000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Слайд с картинкой">
  <p:cSld name="3_Слайд с картинкой">
    <p:spTree>
      <p:nvGrpSpPr>
        <p:cNvPr id="1" name="Shape 34"/>
        <p:cNvGrpSpPr/>
        <p:nvPr/>
      </p:nvGrpSpPr>
      <p:grpSpPr>
        <a:xfrm>
          <a:off x="0" y="0"/>
          <a:ext cx="0" cy="0"/>
          <a:chOff x="0" y="0"/>
          <a:chExt cx="0" cy="0"/>
        </a:xfrm>
      </p:grpSpPr>
      <p:sp>
        <p:nvSpPr>
          <p:cNvPr id="35" name="Google Shape;35;p5"/>
          <p:cNvSpPr/>
          <p:nvPr/>
        </p:nvSpPr>
        <p:spPr>
          <a:xfrm>
            <a:off x="6117021" y="1989021"/>
            <a:ext cx="5680800" cy="3429600"/>
          </a:xfrm>
          <a:prstGeom prst="roundRect">
            <a:avLst>
              <a:gd name="adj" fmla="val 6404"/>
            </a:avLst>
          </a:prstGeom>
          <a:noFill/>
          <a:ln w="19050" cap="flat" cmpd="sng">
            <a:solidFill>
              <a:srgbClr val="000000"/>
            </a:solidFill>
            <a:prstDash val="dot"/>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grpSp>
        <p:nvGrpSpPr>
          <p:cNvPr id="36" name="Google Shape;36;p5"/>
          <p:cNvGrpSpPr/>
          <p:nvPr/>
        </p:nvGrpSpPr>
        <p:grpSpPr>
          <a:xfrm>
            <a:off x="11652975" y="6251650"/>
            <a:ext cx="344717" cy="353773"/>
            <a:chOff x="238125" y="2432825"/>
            <a:chExt cx="779550" cy="781875"/>
          </a:xfrm>
        </p:grpSpPr>
        <p:sp>
          <p:nvSpPr>
            <p:cNvPr id="37" name="Google Shape;37;p5"/>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8" name="Google Shape;38;p5"/>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9" name="Google Shape;39;p5"/>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0" name="Google Shape;40;p5"/>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41" name="Google Shape;41;p5"/>
          <p:cNvSpPr txBox="1">
            <a:spLocks noGrp="1"/>
          </p:cNvSpPr>
          <p:nvPr>
            <p:ph type="title"/>
          </p:nvPr>
        </p:nvSpPr>
        <p:spPr>
          <a:xfrm>
            <a:off x="367900" y="326400"/>
            <a:ext cx="9525400" cy="981800"/>
          </a:xfrm>
          <a:prstGeom prst="rect">
            <a:avLst/>
          </a:prstGeom>
        </p:spPr>
        <p:txBody>
          <a:bodyPr spcFirstLastPara="1" wrap="square" lIns="0" tIns="0" rIns="0" bIns="0" anchor="t" anchorCtr="0">
            <a:noAutofit/>
          </a:bodyPr>
          <a:lstStyle>
            <a:lvl1pPr lvl="0" rtl="0">
              <a:lnSpc>
                <a:spcPct val="80000"/>
              </a:lnSpc>
              <a:spcBef>
                <a:spcPts val="0"/>
              </a:spcBef>
              <a:spcAft>
                <a:spcPts val="0"/>
              </a:spcAft>
              <a:buNone/>
              <a:defRPr b="1">
                <a:solidFill>
                  <a:srgbClr val="000000"/>
                </a:solidFill>
              </a:defRPr>
            </a:lvl1pPr>
            <a:lvl2pPr lvl="1" rtl="0">
              <a:lnSpc>
                <a:spcPct val="80000"/>
              </a:lnSpc>
              <a:spcBef>
                <a:spcPts val="0"/>
              </a:spcBef>
              <a:spcAft>
                <a:spcPts val="0"/>
              </a:spcAft>
              <a:buNone/>
              <a:defRPr b="1"/>
            </a:lvl2pPr>
            <a:lvl3pPr lvl="2" rtl="0">
              <a:lnSpc>
                <a:spcPct val="80000"/>
              </a:lnSpc>
              <a:spcBef>
                <a:spcPts val="0"/>
              </a:spcBef>
              <a:spcAft>
                <a:spcPts val="0"/>
              </a:spcAft>
              <a:buNone/>
              <a:defRPr b="1"/>
            </a:lvl3pPr>
            <a:lvl4pPr lvl="3" rtl="0">
              <a:lnSpc>
                <a:spcPct val="80000"/>
              </a:lnSpc>
              <a:spcBef>
                <a:spcPts val="0"/>
              </a:spcBef>
              <a:spcAft>
                <a:spcPts val="0"/>
              </a:spcAft>
              <a:buNone/>
              <a:defRPr b="1"/>
            </a:lvl4pPr>
            <a:lvl5pPr lvl="4" rtl="0">
              <a:lnSpc>
                <a:spcPct val="80000"/>
              </a:lnSpc>
              <a:spcBef>
                <a:spcPts val="0"/>
              </a:spcBef>
              <a:spcAft>
                <a:spcPts val="0"/>
              </a:spcAft>
              <a:buNone/>
              <a:defRPr b="1"/>
            </a:lvl5pPr>
            <a:lvl6pPr lvl="5" rtl="0">
              <a:lnSpc>
                <a:spcPct val="80000"/>
              </a:lnSpc>
              <a:spcBef>
                <a:spcPts val="0"/>
              </a:spcBef>
              <a:spcAft>
                <a:spcPts val="0"/>
              </a:spcAft>
              <a:buNone/>
              <a:defRPr b="1"/>
            </a:lvl6pPr>
            <a:lvl7pPr lvl="6" rtl="0">
              <a:lnSpc>
                <a:spcPct val="80000"/>
              </a:lnSpc>
              <a:spcBef>
                <a:spcPts val="0"/>
              </a:spcBef>
              <a:spcAft>
                <a:spcPts val="0"/>
              </a:spcAft>
              <a:buNone/>
              <a:defRPr b="1"/>
            </a:lvl7pPr>
            <a:lvl8pPr lvl="7" rtl="0">
              <a:lnSpc>
                <a:spcPct val="80000"/>
              </a:lnSpc>
              <a:spcBef>
                <a:spcPts val="0"/>
              </a:spcBef>
              <a:spcAft>
                <a:spcPts val="0"/>
              </a:spcAft>
              <a:buNone/>
              <a:defRPr b="1"/>
            </a:lvl8pPr>
            <a:lvl9pPr lvl="8" rtl="0">
              <a:lnSpc>
                <a:spcPct val="80000"/>
              </a:lnSpc>
              <a:spcBef>
                <a:spcPts val="0"/>
              </a:spcBef>
              <a:spcAft>
                <a:spcPts val="0"/>
              </a:spcAft>
              <a:buNone/>
              <a:defRPr b="1"/>
            </a:lvl9pPr>
          </a:lstStyle>
          <a:p>
            <a:endParaRPr/>
          </a:p>
        </p:txBody>
      </p:sp>
      <p:grpSp>
        <p:nvGrpSpPr>
          <p:cNvPr id="42" name="Google Shape;42;p5"/>
          <p:cNvGrpSpPr/>
          <p:nvPr/>
        </p:nvGrpSpPr>
        <p:grpSpPr>
          <a:xfrm>
            <a:off x="11652975" y="6251650"/>
            <a:ext cx="344717" cy="353773"/>
            <a:chOff x="238125" y="2432825"/>
            <a:chExt cx="779550" cy="781875"/>
          </a:xfrm>
        </p:grpSpPr>
        <p:sp>
          <p:nvSpPr>
            <p:cNvPr id="43" name="Google Shape;43;p5"/>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4" name="Google Shape;44;p5"/>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5" name="Google Shape;45;p5"/>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46" name="Google Shape;46;p5"/>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47" name="Google Shape;47;p5"/>
          <p:cNvSpPr txBox="1"/>
          <p:nvPr/>
        </p:nvSpPr>
        <p:spPr>
          <a:xfrm>
            <a:off x="7037767" y="3459600"/>
            <a:ext cx="3811000" cy="744200"/>
          </a:xfrm>
          <a:prstGeom prst="rect">
            <a:avLst/>
          </a:prstGeom>
          <a:noFill/>
          <a:ln>
            <a:noFill/>
          </a:ln>
        </p:spPr>
        <p:txBody>
          <a:bodyPr spcFirstLastPara="1" wrap="square" lIns="60950" tIns="60950" rIns="60950" bIns="60950" anchor="t" anchorCtr="0">
            <a:noAutofit/>
          </a:bodyPr>
          <a:lstStyle/>
          <a:p>
            <a:pPr marL="0" lvl="0" indent="0" algn="ctr" rtl="0">
              <a:spcBef>
                <a:spcPts val="0"/>
              </a:spcBef>
              <a:spcAft>
                <a:spcPts val="0"/>
              </a:spcAft>
              <a:buNone/>
            </a:pPr>
            <a:r>
              <a:rPr lang="ru" sz="1200">
                <a:latin typeface="Proxima Nova"/>
                <a:ea typeface="Proxima Nova"/>
                <a:cs typeface="Proxima Nova"/>
                <a:sym typeface="Proxima Nova"/>
              </a:rPr>
              <a:t>Область для фотографии</a:t>
            </a:r>
            <a:endParaRPr sz="1200">
              <a:latin typeface="Proxima Nova"/>
              <a:ea typeface="Proxima Nova"/>
              <a:cs typeface="Proxima Nova"/>
              <a:sym typeface="Proxima Nova"/>
            </a:endParaRPr>
          </a:p>
          <a:p>
            <a:pPr marL="0" lvl="0" indent="0" algn="ctr" rtl="0">
              <a:spcBef>
                <a:spcPts val="0"/>
              </a:spcBef>
              <a:spcAft>
                <a:spcPts val="0"/>
              </a:spcAft>
              <a:buNone/>
            </a:pPr>
            <a:r>
              <a:rPr lang="ru" sz="1200">
                <a:latin typeface="Proxima Nova"/>
                <a:ea typeface="Proxima Nova"/>
                <a:cs typeface="Proxima Nova"/>
                <a:sym typeface="Proxima Nova"/>
              </a:rPr>
              <a:t>(изображение должно перекрывать пунктирную рамку)</a:t>
            </a:r>
            <a:endParaRPr sz="1200">
              <a:latin typeface="Proxima Nova"/>
              <a:ea typeface="Proxima Nova"/>
              <a:cs typeface="Proxima Nova"/>
              <a:sym typeface="Proxima Nova"/>
            </a:endParaRPr>
          </a:p>
        </p:txBody>
      </p:sp>
      <p:sp>
        <p:nvSpPr>
          <p:cNvPr id="48" name="Google Shape;48;p5"/>
          <p:cNvSpPr txBox="1">
            <a:spLocks noGrp="1"/>
          </p:cNvSpPr>
          <p:nvPr>
            <p:ph type="body" idx="1"/>
          </p:nvPr>
        </p:nvSpPr>
        <p:spPr>
          <a:xfrm>
            <a:off x="367900" y="6264000"/>
            <a:ext cx="4764000" cy="163200"/>
          </a:xfrm>
          <a:prstGeom prst="rect">
            <a:avLst/>
          </a:prstGeom>
          <a:noFill/>
        </p:spPr>
        <p:txBody>
          <a:bodyPr spcFirstLastPara="1" wrap="square" lIns="0" tIns="0" rIns="0" bIns="0" anchor="t" anchorCtr="0">
            <a:noAutofit/>
          </a:bodyPr>
          <a:lstStyle>
            <a:lvl1pPr marL="304815" lvl="0" indent="-211677" rtl="0">
              <a:lnSpc>
                <a:spcPct val="100000"/>
              </a:lnSpc>
              <a:spcBef>
                <a:spcPts val="0"/>
              </a:spcBef>
              <a:spcAft>
                <a:spcPts val="0"/>
              </a:spcAft>
              <a:buClr>
                <a:srgbClr val="999999"/>
              </a:buClr>
              <a:buSzPts val="1400"/>
              <a:buChar char="●"/>
              <a:defRPr sz="933">
                <a:solidFill>
                  <a:srgbClr val="999999"/>
                </a:solidFill>
              </a:defRPr>
            </a:lvl1pPr>
            <a:lvl2pPr marL="609630" lvl="1" indent="-211677" rtl="0">
              <a:lnSpc>
                <a:spcPct val="100000"/>
              </a:lnSpc>
              <a:spcBef>
                <a:spcPts val="0"/>
              </a:spcBef>
              <a:spcAft>
                <a:spcPts val="0"/>
              </a:spcAft>
              <a:buClr>
                <a:srgbClr val="999999"/>
              </a:buClr>
              <a:buSzPts val="1400"/>
              <a:buChar char="○"/>
              <a:defRPr sz="933">
                <a:solidFill>
                  <a:srgbClr val="999999"/>
                </a:solidFill>
              </a:defRPr>
            </a:lvl2pPr>
            <a:lvl3pPr marL="914446" lvl="2" indent="-211677" rtl="0">
              <a:lnSpc>
                <a:spcPct val="100000"/>
              </a:lnSpc>
              <a:spcBef>
                <a:spcPts val="0"/>
              </a:spcBef>
              <a:spcAft>
                <a:spcPts val="0"/>
              </a:spcAft>
              <a:buClr>
                <a:srgbClr val="999999"/>
              </a:buClr>
              <a:buSzPts val="1400"/>
              <a:buChar char="■"/>
              <a:defRPr sz="933">
                <a:solidFill>
                  <a:srgbClr val="999999"/>
                </a:solidFill>
              </a:defRPr>
            </a:lvl3pPr>
            <a:lvl4pPr marL="1219261" lvl="3" indent="-211677" rtl="0">
              <a:lnSpc>
                <a:spcPct val="100000"/>
              </a:lnSpc>
              <a:spcBef>
                <a:spcPts val="0"/>
              </a:spcBef>
              <a:spcAft>
                <a:spcPts val="0"/>
              </a:spcAft>
              <a:buClr>
                <a:srgbClr val="999999"/>
              </a:buClr>
              <a:buSzPts val="1400"/>
              <a:buChar char="●"/>
              <a:defRPr sz="933">
                <a:solidFill>
                  <a:srgbClr val="999999"/>
                </a:solidFill>
              </a:defRPr>
            </a:lvl4pPr>
            <a:lvl5pPr marL="1524076" lvl="4" indent="-211677" rtl="0">
              <a:lnSpc>
                <a:spcPct val="100000"/>
              </a:lnSpc>
              <a:spcBef>
                <a:spcPts val="0"/>
              </a:spcBef>
              <a:spcAft>
                <a:spcPts val="0"/>
              </a:spcAft>
              <a:buClr>
                <a:srgbClr val="999999"/>
              </a:buClr>
              <a:buSzPts val="1400"/>
              <a:buChar char="○"/>
              <a:defRPr sz="933">
                <a:solidFill>
                  <a:srgbClr val="999999"/>
                </a:solidFill>
              </a:defRPr>
            </a:lvl5pPr>
            <a:lvl6pPr marL="1828891" lvl="5" indent="-211677" rtl="0">
              <a:lnSpc>
                <a:spcPct val="100000"/>
              </a:lnSpc>
              <a:spcBef>
                <a:spcPts val="0"/>
              </a:spcBef>
              <a:spcAft>
                <a:spcPts val="0"/>
              </a:spcAft>
              <a:buClr>
                <a:srgbClr val="999999"/>
              </a:buClr>
              <a:buSzPts val="1400"/>
              <a:buChar char="■"/>
              <a:defRPr sz="933">
                <a:solidFill>
                  <a:srgbClr val="999999"/>
                </a:solidFill>
              </a:defRPr>
            </a:lvl6pPr>
            <a:lvl7pPr marL="2133707" lvl="6" indent="-211677" rtl="0">
              <a:lnSpc>
                <a:spcPct val="100000"/>
              </a:lnSpc>
              <a:spcBef>
                <a:spcPts val="0"/>
              </a:spcBef>
              <a:spcAft>
                <a:spcPts val="0"/>
              </a:spcAft>
              <a:buClr>
                <a:srgbClr val="999999"/>
              </a:buClr>
              <a:buSzPts val="1400"/>
              <a:buChar char="●"/>
              <a:defRPr sz="933">
                <a:solidFill>
                  <a:srgbClr val="999999"/>
                </a:solidFill>
              </a:defRPr>
            </a:lvl7pPr>
            <a:lvl8pPr marL="2438522" lvl="7" indent="-211677" rtl="0">
              <a:lnSpc>
                <a:spcPct val="100000"/>
              </a:lnSpc>
              <a:spcBef>
                <a:spcPts val="0"/>
              </a:spcBef>
              <a:spcAft>
                <a:spcPts val="0"/>
              </a:spcAft>
              <a:buClr>
                <a:srgbClr val="999999"/>
              </a:buClr>
              <a:buSzPts val="1400"/>
              <a:buChar char="○"/>
              <a:defRPr sz="933">
                <a:solidFill>
                  <a:srgbClr val="999999"/>
                </a:solidFill>
              </a:defRPr>
            </a:lvl8pPr>
            <a:lvl9pPr marL="2743337" lvl="8" indent="-211677" rtl="0">
              <a:lnSpc>
                <a:spcPct val="100000"/>
              </a:lnSpc>
              <a:spcBef>
                <a:spcPts val="0"/>
              </a:spcBef>
              <a:spcAft>
                <a:spcPts val="0"/>
              </a:spcAft>
              <a:buClr>
                <a:srgbClr val="999999"/>
              </a:buClr>
              <a:buSzPts val="1400"/>
              <a:buChar char="■"/>
              <a:defRPr sz="933">
                <a:solidFill>
                  <a:srgbClr val="999999"/>
                </a:solidFill>
              </a:defRPr>
            </a:lvl9pPr>
          </a:lstStyle>
          <a:p>
            <a:endParaRPr/>
          </a:p>
        </p:txBody>
      </p:sp>
      <p:sp>
        <p:nvSpPr>
          <p:cNvPr id="49" name="Google Shape;49;p5"/>
          <p:cNvSpPr/>
          <p:nvPr/>
        </p:nvSpPr>
        <p:spPr>
          <a:xfrm>
            <a:off x="12515367" y="488967"/>
            <a:ext cx="3050400" cy="5607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108000" tIns="84000" rIns="60950" bIns="60950" anchor="t" anchorCtr="0">
            <a:noAutofit/>
          </a:bodyPr>
          <a:lstStyle/>
          <a:p>
            <a:pPr marL="0" lvl="0" indent="0" algn="l" rtl="0">
              <a:spcBef>
                <a:spcPts val="0"/>
              </a:spcBef>
              <a:spcAft>
                <a:spcPts val="0"/>
              </a:spcAft>
              <a:buNone/>
            </a:pPr>
            <a:r>
              <a:rPr lang="ru" sz="1200"/>
              <a:t>Поместите изображение на слайд, затем </a:t>
            </a:r>
            <a:br>
              <a:rPr lang="ru" sz="1200"/>
            </a:br>
            <a:r>
              <a:rPr lang="ru" sz="1200"/>
              <a:t>с помощью инструмента </a:t>
            </a:r>
            <a:r>
              <a:rPr lang="ru" sz="1200" b="1"/>
              <a:t>Обрезка</a:t>
            </a:r>
            <a:r>
              <a:rPr lang="ru" sz="1200"/>
              <a:t> выберете </a:t>
            </a:r>
            <a:br>
              <a:rPr lang="ru" sz="1200"/>
            </a:br>
            <a:r>
              <a:rPr lang="ru" sz="1200"/>
              <a:t>обрезку с помощью прямоугольника </a:t>
            </a:r>
            <a:br>
              <a:rPr lang="ru" sz="1200"/>
            </a:br>
            <a:r>
              <a:rPr lang="ru" sz="1200"/>
              <a:t>с закруглёнными углами.</a:t>
            </a:r>
            <a:endParaRPr sz="1200"/>
          </a:p>
          <a:p>
            <a:pPr marL="0" lvl="0" indent="0" algn="l" rtl="0">
              <a:spcBef>
                <a:spcPts val="0"/>
              </a:spcBef>
              <a:spcAft>
                <a:spcPts val="0"/>
              </a:spcAft>
              <a:buNone/>
            </a:pPr>
            <a:br>
              <a:rPr lang="ru" sz="1200"/>
            </a:br>
            <a:br>
              <a:rPr lang="ru" sz="1200"/>
            </a:br>
            <a:br>
              <a:rPr lang="ru" sz="1200"/>
            </a:br>
            <a:br>
              <a:rPr lang="ru" sz="1200"/>
            </a:br>
            <a:br>
              <a:rPr lang="ru" sz="1200"/>
            </a:b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ru" sz="1200"/>
              <a:t>Добавьте чёрную обводку в 8 пикселей. Поместите изображение в </a:t>
            </a:r>
            <a:r>
              <a:rPr lang="ru" sz="700">
                <a:solidFill>
                  <a:srgbClr val="222222"/>
                </a:solidFill>
                <a:highlight>
                  <a:srgbClr val="FFFFFF"/>
                </a:highlight>
              </a:rPr>
              <a:t>«</a:t>
            </a:r>
            <a:r>
              <a:rPr lang="ru" sz="1200"/>
              <a:t>область для фотографии</a:t>
            </a:r>
            <a:r>
              <a:rPr lang="ru" sz="700">
                <a:solidFill>
                  <a:srgbClr val="222222"/>
                </a:solidFill>
                <a:highlight>
                  <a:srgbClr val="FFFFFF"/>
                </a:highlight>
              </a:rPr>
              <a:t>»‎</a:t>
            </a:r>
            <a:r>
              <a:rPr lang="ru" sz="1200"/>
              <a:t> </a:t>
            </a:r>
            <a:br>
              <a:rPr lang="ru" sz="1200"/>
            </a:br>
            <a:r>
              <a:rPr lang="ru" sz="1200"/>
              <a:t>и выровняйте иллюстрацию по заданным направляющим. Изображение должно </a:t>
            </a:r>
            <a:br>
              <a:rPr lang="ru" sz="1200"/>
            </a:br>
            <a:r>
              <a:rPr lang="ru" sz="1200"/>
              <a:t>перекрывать собой пунктирную линию.</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ru" sz="1200"/>
              <a:t>Пример:</a:t>
            </a:r>
            <a:endParaRPr sz="1200"/>
          </a:p>
        </p:txBody>
      </p:sp>
      <p:pic>
        <p:nvPicPr>
          <p:cNvPr id="50" name="Google Shape;50;p5"/>
          <p:cNvPicPr preferRelativeResize="0"/>
          <p:nvPr/>
        </p:nvPicPr>
        <p:blipFill>
          <a:blip r:embed="rId2">
            <a:alphaModFix/>
          </a:blip>
          <a:stretch>
            <a:fillRect/>
          </a:stretch>
        </p:blipFill>
        <p:spPr>
          <a:xfrm>
            <a:off x="12629384" y="1286126"/>
            <a:ext cx="2736617" cy="1068089"/>
          </a:xfrm>
          <a:prstGeom prst="rect">
            <a:avLst/>
          </a:prstGeom>
          <a:noFill/>
          <a:ln>
            <a:noFill/>
          </a:ln>
        </p:spPr>
      </p:pic>
      <p:sp>
        <p:nvSpPr>
          <p:cNvPr id="51" name="Google Shape;51;p5"/>
          <p:cNvSpPr txBox="1">
            <a:spLocks noGrp="1"/>
          </p:cNvSpPr>
          <p:nvPr>
            <p:ph type="body" idx="2"/>
          </p:nvPr>
        </p:nvSpPr>
        <p:spPr>
          <a:xfrm>
            <a:off x="367900" y="1478400"/>
            <a:ext cx="4764000" cy="4785600"/>
          </a:xfrm>
          <a:prstGeom prst="rect">
            <a:avLst/>
          </a:prstGeom>
          <a:noFill/>
        </p:spPr>
        <p:txBody>
          <a:bodyPr spcFirstLastPara="1" wrap="square" lIns="0" tIns="108000" rIns="0" bIns="0" anchor="t" anchorCtr="0">
            <a:noAutofit/>
          </a:bodyPr>
          <a:lstStyle>
            <a:lvl1pPr marL="304815" lvl="0" indent="-279414" rtl="0">
              <a:lnSpc>
                <a:spcPct val="100000"/>
              </a:lnSpc>
              <a:spcBef>
                <a:spcPts val="0"/>
              </a:spcBef>
              <a:spcAft>
                <a:spcPts val="0"/>
              </a:spcAft>
              <a:buClr>
                <a:srgbClr val="4BD0A0"/>
              </a:buClr>
              <a:buSzPts val="3000"/>
              <a:buChar char="●"/>
              <a:defRPr sz="2000"/>
            </a:lvl1pPr>
            <a:lvl2pPr marL="609630" lvl="1" indent="-279414" rtl="0">
              <a:lnSpc>
                <a:spcPct val="100000"/>
              </a:lnSpc>
              <a:spcBef>
                <a:spcPts val="0"/>
              </a:spcBef>
              <a:spcAft>
                <a:spcPts val="0"/>
              </a:spcAft>
              <a:buClr>
                <a:schemeClr val="dk2"/>
              </a:buClr>
              <a:buSzPts val="3000"/>
              <a:buChar char="○"/>
              <a:defRPr sz="2000"/>
            </a:lvl2pPr>
            <a:lvl3pPr marL="914446" lvl="2" indent="-279414" rtl="0">
              <a:lnSpc>
                <a:spcPct val="100000"/>
              </a:lnSpc>
              <a:spcBef>
                <a:spcPts val="0"/>
              </a:spcBef>
              <a:spcAft>
                <a:spcPts val="0"/>
              </a:spcAft>
              <a:buClr>
                <a:schemeClr val="dk2"/>
              </a:buClr>
              <a:buSzPts val="3000"/>
              <a:buChar char="■"/>
              <a:defRPr sz="2000"/>
            </a:lvl3pPr>
            <a:lvl4pPr marL="1219261" lvl="3" indent="-279414" rtl="0">
              <a:lnSpc>
                <a:spcPct val="100000"/>
              </a:lnSpc>
              <a:spcBef>
                <a:spcPts val="0"/>
              </a:spcBef>
              <a:spcAft>
                <a:spcPts val="0"/>
              </a:spcAft>
              <a:buClr>
                <a:schemeClr val="dk2"/>
              </a:buClr>
              <a:buSzPts val="3000"/>
              <a:buChar char="●"/>
              <a:defRPr sz="2000"/>
            </a:lvl4pPr>
            <a:lvl5pPr marL="1524076" lvl="4" indent="-279414" rtl="0">
              <a:lnSpc>
                <a:spcPct val="100000"/>
              </a:lnSpc>
              <a:spcBef>
                <a:spcPts val="0"/>
              </a:spcBef>
              <a:spcAft>
                <a:spcPts val="0"/>
              </a:spcAft>
              <a:buClr>
                <a:schemeClr val="dk2"/>
              </a:buClr>
              <a:buSzPts val="3000"/>
              <a:buChar char="○"/>
              <a:defRPr sz="2000"/>
            </a:lvl5pPr>
            <a:lvl6pPr marL="1828891" lvl="5" indent="-279414" rtl="0">
              <a:lnSpc>
                <a:spcPct val="100000"/>
              </a:lnSpc>
              <a:spcBef>
                <a:spcPts val="0"/>
              </a:spcBef>
              <a:spcAft>
                <a:spcPts val="0"/>
              </a:spcAft>
              <a:buClr>
                <a:schemeClr val="dk2"/>
              </a:buClr>
              <a:buSzPts val="3000"/>
              <a:buChar char="■"/>
              <a:defRPr sz="2000"/>
            </a:lvl6pPr>
            <a:lvl7pPr marL="2133707" lvl="6" indent="-279414" rtl="0">
              <a:lnSpc>
                <a:spcPct val="100000"/>
              </a:lnSpc>
              <a:spcBef>
                <a:spcPts val="0"/>
              </a:spcBef>
              <a:spcAft>
                <a:spcPts val="0"/>
              </a:spcAft>
              <a:buClr>
                <a:schemeClr val="dk2"/>
              </a:buClr>
              <a:buSzPts val="3000"/>
              <a:buChar char="●"/>
              <a:defRPr sz="2000"/>
            </a:lvl7pPr>
            <a:lvl8pPr marL="2438522" lvl="7" indent="-279414" rtl="0">
              <a:lnSpc>
                <a:spcPct val="100000"/>
              </a:lnSpc>
              <a:spcBef>
                <a:spcPts val="0"/>
              </a:spcBef>
              <a:spcAft>
                <a:spcPts val="0"/>
              </a:spcAft>
              <a:buClr>
                <a:schemeClr val="dk2"/>
              </a:buClr>
              <a:buSzPts val="3000"/>
              <a:buChar char="○"/>
              <a:defRPr sz="2000"/>
            </a:lvl8pPr>
            <a:lvl9pPr marL="2743337" lvl="8" indent="-279414" rtl="0">
              <a:lnSpc>
                <a:spcPct val="100000"/>
              </a:lnSpc>
              <a:spcBef>
                <a:spcPts val="0"/>
              </a:spcBef>
              <a:spcAft>
                <a:spcPts val="0"/>
              </a:spcAft>
              <a:buClr>
                <a:schemeClr val="dk2"/>
              </a:buClr>
              <a:buSzPts val="3000"/>
              <a:buChar char="■"/>
              <a:defRPr sz="2000"/>
            </a:lvl9pPr>
          </a:lstStyle>
          <a:p>
            <a:endParaRPr/>
          </a:p>
        </p:txBody>
      </p:sp>
      <p:pic>
        <p:nvPicPr>
          <p:cNvPr id="52" name="Google Shape;52;p5"/>
          <p:cNvPicPr preferRelativeResize="0"/>
          <p:nvPr/>
        </p:nvPicPr>
        <p:blipFill>
          <a:blip r:embed="rId3">
            <a:alphaModFix/>
          </a:blip>
          <a:stretch>
            <a:fillRect/>
          </a:stretch>
        </p:blipFill>
        <p:spPr>
          <a:xfrm>
            <a:off x="12629383" y="3722569"/>
            <a:ext cx="2736616" cy="2179935"/>
          </a:xfrm>
          <a:prstGeom prst="rect">
            <a:avLst/>
          </a:prstGeom>
          <a:noFill/>
          <a:ln>
            <a:noFill/>
          </a:ln>
        </p:spPr>
      </p:pic>
      <p:sp>
        <p:nvSpPr>
          <p:cNvPr id="53" name="Google Shape;53;p5"/>
          <p:cNvSpPr/>
          <p:nvPr/>
        </p:nvSpPr>
        <p:spPr>
          <a:xfrm>
            <a:off x="12515367" y="-18333"/>
            <a:ext cx="344800" cy="344800"/>
          </a:xfrm>
          <a:prstGeom prst="ellipse">
            <a:avLst/>
          </a:prstGeom>
          <a:solidFill>
            <a:srgbClr val="4BD0A0"/>
          </a:solid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marL="0" lvl="0" indent="0" algn="ctr" rtl="0">
              <a:spcBef>
                <a:spcPts val="0"/>
              </a:spcBef>
              <a:spcAft>
                <a:spcPts val="0"/>
              </a:spcAft>
              <a:buNone/>
            </a:pPr>
            <a:r>
              <a:rPr lang="ru" sz="2133" b="1">
                <a:solidFill>
                  <a:srgbClr val="FFFFFF"/>
                </a:solidFill>
                <a:latin typeface="Proxima Nova"/>
                <a:ea typeface="Proxima Nova"/>
                <a:cs typeface="Proxima Nova"/>
                <a:sym typeface="Proxima Nova"/>
              </a:rPr>
              <a:t>!</a:t>
            </a:r>
            <a:endParaRPr sz="1200">
              <a:solidFill>
                <a:srgbClr val="FFFFFF"/>
              </a:solidFill>
            </a:endParaRPr>
          </a:p>
        </p:txBody>
      </p:sp>
    </p:spTree>
    <p:extLst>
      <p:ext uri="{BB962C8B-B14F-4D97-AF65-F5344CB8AC3E}">
        <p14:creationId xmlns:p14="http://schemas.microsoft.com/office/powerpoint/2010/main" val="3236991304"/>
      </p:ext>
    </p:extLst>
  </p:cSld>
  <p:clrMapOvr>
    <a:masterClrMapping/>
  </p:clrMapOvr>
  <p:extLst>
    <p:ext uri="{DCECCB84-F9BA-43D5-87BE-67443E8EF086}">
      <p15:sldGuideLst xmlns:p15="http://schemas.microsoft.com/office/powerpoint/2012/main">
        <p15:guide id="1" orient="horz" pos="308">
          <p15:clr>
            <a:srgbClr val="0000FF"/>
          </p15:clr>
        </p15:guide>
        <p15:guide id="2" orient="horz" pos="463">
          <p15:clr>
            <a:srgbClr val="FA7B17"/>
          </p15:clr>
        </p15:guide>
        <p15:guide id="3" orient="horz" pos="617">
          <p15:clr>
            <a:srgbClr val="FA7B17"/>
          </p15:clr>
        </p15:guide>
        <p15:guide id="4" orient="horz" pos="771">
          <p15:clr>
            <a:srgbClr val="FA7B17"/>
          </p15:clr>
        </p15:guide>
        <p15:guide id="5" orient="horz" pos="925">
          <p15:clr>
            <a:srgbClr val="FA7B17"/>
          </p15:clr>
        </p15:guide>
        <p15:guide id="6" orient="horz" pos="1079">
          <p15:clr>
            <a:srgbClr val="FA7B17"/>
          </p15:clr>
        </p15:guide>
        <p15:guide id="7" orient="horz" pos="1243">
          <p15:clr>
            <a:srgbClr val="FA7B17"/>
          </p15:clr>
        </p15:guide>
        <p15:guide id="8" orient="horz" pos="1397">
          <p15:clr>
            <a:srgbClr val="FA7B17"/>
          </p15:clr>
        </p15:guide>
        <p15:guide id="9" orient="horz" pos="1551">
          <p15:clr>
            <a:srgbClr val="FA7B17"/>
          </p15:clr>
        </p15:guide>
        <p15:guide id="10" orient="horz" pos="1705">
          <p15:clr>
            <a:srgbClr val="FA7B17"/>
          </p15:clr>
        </p15:guide>
        <p15:guide id="11" orient="horz" pos="1860">
          <p15:clr>
            <a:srgbClr val="FA7B17"/>
          </p15:clr>
        </p15:guide>
        <p15:guide id="12" orient="horz" pos="2014">
          <p15:clr>
            <a:srgbClr val="FA7B17"/>
          </p15:clr>
        </p15:guide>
        <p15:guide id="13" orient="horz" pos="2175">
          <p15:clr>
            <a:srgbClr val="FA7B17"/>
          </p15:clr>
        </p15:guide>
        <p15:guide id="14" orient="horz" pos="2329">
          <p15:clr>
            <a:srgbClr val="FA7B17"/>
          </p15:clr>
        </p15:guide>
        <p15:guide id="15" orient="horz" pos="2490">
          <p15:clr>
            <a:srgbClr val="FA7B17"/>
          </p15:clr>
        </p15:guide>
        <p15:guide id="16" orient="horz" pos="2644">
          <p15:clr>
            <a:srgbClr val="FA7B17"/>
          </p15:clr>
        </p15:guide>
        <p15:guide id="17" orient="horz" pos="2798">
          <p15:clr>
            <a:srgbClr val="FA7B17"/>
          </p15:clr>
        </p15:guide>
        <p15:guide id="18" orient="horz" pos="2962">
          <p15:clr>
            <a:srgbClr val="FA7B17"/>
          </p15:clr>
        </p15:guide>
        <p15:guide id="19" orient="horz" pos="3116">
          <p15:clr>
            <a:srgbClr val="FA7B17"/>
          </p15:clr>
        </p15:guide>
        <p15:guide id="20" orient="horz" pos="3270">
          <p15:clr>
            <a:srgbClr val="FA7B17"/>
          </p15:clr>
        </p15:guide>
        <p15:guide id="21" orient="horz" pos="3424">
          <p15:clr>
            <a:srgbClr val="FA7B17"/>
          </p15:clr>
        </p15:guide>
        <p15:guide id="22" orient="horz" pos="3578">
          <p15:clr>
            <a:srgbClr val="FA7B17"/>
          </p15:clr>
        </p15:guide>
        <p15:guide id="23" orient="horz" pos="3733">
          <p15:clr>
            <a:srgbClr val="FA7B17"/>
          </p15:clr>
        </p15:guide>
        <p15:guide id="24" orient="horz" pos="3891">
          <p15:clr>
            <a:srgbClr val="FA7B17"/>
          </p15:clr>
        </p15:guide>
        <p15:guide id="25" orient="horz" pos="4046">
          <p15:clr>
            <a:srgbClr val="FA7B17"/>
          </p15:clr>
        </p15:guide>
        <p15:guide id="26" orient="horz" pos="4200">
          <p15:clr>
            <a:srgbClr val="FA7B17"/>
          </p15:clr>
        </p15:guide>
        <p15:guide id="27" orient="horz" pos="4354">
          <p15:clr>
            <a:srgbClr val="FA7B17"/>
          </p15:clr>
        </p15:guide>
        <p15:guide id="28" orient="horz" pos="4513">
          <p15:clr>
            <a:srgbClr val="FA7B17"/>
          </p15:clr>
        </p15:guide>
        <p15:guide id="29" orient="horz" pos="4671">
          <p15:clr>
            <a:srgbClr val="FA7B17"/>
          </p15:clr>
        </p15:guide>
        <p15:guide id="30" orient="horz" pos="4826">
          <p15:clr>
            <a:srgbClr val="FA7B17"/>
          </p15:clr>
        </p15:guide>
        <p15:guide id="31" orient="horz" pos="4980">
          <p15:clr>
            <a:srgbClr val="FA7B17"/>
          </p15:clr>
        </p15:guide>
        <p15:guide id="32" orient="horz" pos="5139">
          <p15:clr>
            <a:srgbClr val="FA7B17"/>
          </p15:clr>
        </p15:guide>
        <p15:guide id="33" orient="horz" pos="5293">
          <p15:clr>
            <a:srgbClr val="FA7B17"/>
          </p15:clr>
        </p15:guide>
        <p15:guide id="34" orient="horz" pos="5452">
          <p15:clr>
            <a:srgbClr val="FA7B17"/>
          </p15:clr>
        </p15:guide>
        <p15:guide id="35" orient="horz" pos="5606">
          <p15:clr>
            <a:srgbClr val="FA7B17"/>
          </p15:clr>
        </p15:guide>
        <p15:guide id="36" orient="horz" pos="5760">
          <p15:clr>
            <a:srgbClr val="FA7B17"/>
          </p15:clr>
        </p15:guide>
        <p15:guide id="37" orient="horz" pos="5919">
          <p15:clr>
            <a:srgbClr val="FA7B17"/>
          </p15:clr>
        </p15:guide>
        <p15:guide id="38" orient="horz" pos="6073">
          <p15:clr>
            <a:srgbClr val="0000FF"/>
          </p15:clr>
        </p15:guide>
        <p15:guide id="39" pos="348">
          <p15:clr>
            <a:srgbClr val="0000FF"/>
          </p15:clr>
        </p15:guide>
        <p15:guide id="40" pos="1248">
          <p15:clr>
            <a:srgbClr val="0000FF"/>
          </p15:clr>
        </p15:guide>
        <p15:guide id="41" pos="2148">
          <p15:clr>
            <a:srgbClr val="0000FF"/>
          </p15:clr>
        </p15:guide>
        <p15:guide id="42" pos="3059">
          <p15:clr>
            <a:srgbClr val="0000FF"/>
          </p15:clr>
        </p15:guide>
        <p15:guide id="43" pos="3949">
          <p15:clr>
            <a:srgbClr val="0000FF"/>
          </p15:clr>
        </p15:guide>
        <p15:guide id="44" pos="4849">
          <p15:clr>
            <a:srgbClr val="0000FF"/>
          </p15:clr>
        </p15:guide>
        <p15:guide id="45" pos="5760">
          <p15:clr>
            <a:srgbClr val="0000FF"/>
          </p15:clr>
        </p15:guide>
        <p15:guide id="46" pos="6650">
          <p15:clr>
            <a:srgbClr val="0000FF"/>
          </p15:clr>
        </p15:guide>
        <p15:guide id="47" pos="7550">
          <p15:clr>
            <a:srgbClr val="0000FF"/>
          </p15:clr>
        </p15:guide>
        <p15:guide id="48" pos="8450">
          <p15:clr>
            <a:srgbClr val="0000FF"/>
          </p15:clr>
        </p15:guide>
        <p15:guide id="49" pos="9350">
          <p15:clr>
            <a:srgbClr val="0000FF"/>
          </p15:clr>
        </p15:guide>
        <p15:guide id="50" pos="10251">
          <p15:clr>
            <a:srgbClr val="0000FF"/>
          </p15:clr>
        </p15:guide>
        <p15:guide id="51" pos="11172">
          <p15:clr>
            <a:srgbClr val="0000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_Цитата с фотографией">
  <p:cSld name="6_Цитата с фотографией">
    <p:spTree>
      <p:nvGrpSpPr>
        <p:cNvPr id="1" name="Shape 54"/>
        <p:cNvGrpSpPr/>
        <p:nvPr/>
      </p:nvGrpSpPr>
      <p:grpSpPr>
        <a:xfrm>
          <a:off x="0" y="0"/>
          <a:ext cx="0" cy="0"/>
          <a:chOff x="0" y="0"/>
          <a:chExt cx="0" cy="0"/>
        </a:xfrm>
      </p:grpSpPr>
      <p:sp>
        <p:nvSpPr>
          <p:cNvPr id="55" name="Google Shape;55;p6"/>
          <p:cNvSpPr/>
          <p:nvPr/>
        </p:nvSpPr>
        <p:spPr>
          <a:xfrm>
            <a:off x="728397" y="1499421"/>
            <a:ext cx="4080000" cy="4080000"/>
          </a:xfrm>
          <a:prstGeom prst="ellipse">
            <a:avLst/>
          </a:prstGeom>
          <a:noFill/>
          <a:ln w="19050" cap="flat" cmpd="sng">
            <a:solidFill>
              <a:srgbClr val="000000"/>
            </a:solidFill>
            <a:prstDash val="dot"/>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grpSp>
        <p:nvGrpSpPr>
          <p:cNvPr id="56" name="Google Shape;56;p6"/>
          <p:cNvGrpSpPr/>
          <p:nvPr/>
        </p:nvGrpSpPr>
        <p:grpSpPr>
          <a:xfrm>
            <a:off x="11652975" y="6251650"/>
            <a:ext cx="344717" cy="353773"/>
            <a:chOff x="238125" y="2432825"/>
            <a:chExt cx="779550" cy="781875"/>
          </a:xfrm>
        </p:grpSpPr>
        <p:sp>
          <p:nvSpPr>
            <p:cNvPr id="57" name="Google Shape;57;p6"/>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8" name="Google Shape;58;p6"/>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9" name="Google Shape;59;p6"/>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0" name="Google Shape;60;p6"/>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61" name="Google Shape;61;p6"/>
          <p:cNvGrpSpPr/>
          <p:nvPr/>
        </p:nvGrpSpPr>
        <p:grpSpPr>
          <a:xfrm>
            <a:off x="11652975" y="6251650"/>
            <a:ext cx="344717" cy="353773"/>
            <a:chOff x="238125" y="2432825"/>
            <a:chExt cx="779550" cy="781875"/>
          </a:xfrm>
        </p:grpSpPr>
        <p:sp>
          <p:nvSpPr>
            <p:cNvPr id="62" name="Google Shape;62;p6"/>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3" name="Google Shape;63;p6"/>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4" name="Google Shape;64;p6"/>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5" name="Google Shape;65;p6"/>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66" name="Google Shape;66;p6"/>
          <p:cNvSpPr/>
          <p:nvPr/>
        </p:nvSpPr>
        <p:spPr>
          <a:xfrm>
            <a:off x="5137821" y="1811734"/>
            <a:ext cx="457916" cy="319577"/>
          </a:xfrm>
          <a:custGeom>
            <a:avLst/>
            <a:gdLst/>
            <a:ahLst/>
            <a:cxnLst/>
            <a:rect l="l" t="t" r="r" b="b"/>
            <a:pathLst>
              <a:path w="273928" h="191173" extrusionOk="0">
                <a:moveTo>
                  <a:pt x="79295" y="0"/>
                </a:moveTo>
                <a:lnTo>
                  <a:pt x="0" y="105246"/>
                </a:lnTo>
                <a:lnTo>
                  <a:pt x="0" y="191172"/>
                </a:lnTo>
                <a:lnTo>
                  <a:pt x="93712" y="191172"/>
                </a:lnTo>
                <a:lnTo>
                  <a:pt x="93712" y="105246"/>
                </a:lnTo>
                <a:lnTo>
                  <a:pt x="122547" y="0"/>
                </a:lnTo>
                <a:close/>
                <a:moveTo>
                  <a:pt x="230676" y="0"/>
                </a:moveTo>
                <a:lnTo>
                  <a:pt x="151381" y="105246"/>
                </a:lnTo>
                <a:lnTo>
                  <a:pt x="151381" y="191172"/>
                </a:lnTo>
                <a:lnTo>
                  <a:pt x="245093" y="191172"/>
                </a:lnTo>
                <a:lnTo>
                  <a:pt x="245093" y="105246"/>
                </a:lnTo>
                <a:lnTo>
                  <a:pt x="273928" y="0"/>
                </a:lnTo>
                <a:close/>
              </a:path>
            </a:pathLst>
          </a:custGeom>
          <a:solidFill>
            <a:srgbClr val="4BD0A0"/>
          </a:solidFill>
          <a:ln>
            <a:noFill/>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
        <p:nvSpPr>
          <p:cNvPr id="67" name="Google Shape;67;p6"/>
          <p:cNvSpPr txBox="1"/>
          <p:nvPr/>
        </p:nvSpPr>
        <p:spPr>
          <a:xfrm>
            <a:off x="998177" y="3297600"/>
            <a:ext cx="3546400" cy="489600"/>
          </a:xfrm>
          <a:prstGeom prst="rect">
            <a:avLst/>
          </a:prstGeom>
          <a:noFill/>
          <a:ln>
            <a:noFill/>
          </a:ln>
        </p:spPr>
        <p:txBody>
          <a:bodyPr spcFirstLastPara="1" wrap="square" lIns="60950" tIns="60950" rIns="60950" bIns="60950" anchor="t" anchorCtr="0">
            <a:noAutofit/>
          </a:bodyPr>
          <a:lstStyle/>
          <a:p>
            <a:pPr marL="0" lvl="0" indent="0" algn="ctr" rtl="0">
              <a:spcBef>
                <a:spcPts val="0"/>
              </a:spcBef>
              <a:spcAft>
                <a:spcPts val="0"/>
              </a:spcAft>
              <a:buNone/>
            </a:pPr>
            <a:r>
              <a:rPr lang="ru" sz="1200">
                <a:latin typeface="Proxima Nova"/>
                <a:ea typeface="Proxima Nova"/>
                <a:cs typeface="Proxima Nova"/>
                <a:sym typeface="Proxima Nova"/>
              </a:rPr>
              <a:t>Область для круглой фотографии</a:t>
            </a:r>
            <a:endParaRPr sz="1200">
              <a:latin typeface="Proxima Nova"/>
              <a:ea typeface="Proxima Nova"/>
              <a:cs typeface="Proxima Nova"/>
              <a:sym typeface="Proxima Nova"/>
            </a:endParaRPr>
          </a:p>
          <a:p>
            <a:pPr marL="0" lvl="0" indent="0" algn="ctr" rtl="0">
              <a:spcBef>
                <a:spcPts val="0"/>
              </a:spcBef>
              <a:spcAft>
                <a:spcPts val="0"/>
              </a:spcAft>
              <a:buNone/>
            </a:pPr>
            <a:r>
              <a:rPr lang="ru" sz="1200">
                <a:latin typeface="Proxima Nova"/>
                <a:ea typeface="Proxima Nova"/>
                <a:cs typeface="Proxima Nova"/>
                <a:sym typeface="Proxima Nova"/>
              </a:rPr>
              <a:t>(изображение должно перекрывать пунктирный радиус)</a:t>
            </a:r>
            <a:endParaRPr sz="1200">
              <a:latin typeface="Proxima Nova"/>
              <a:ea typeface="Proxima Nova"/>
              <a:cs typeface="Proxima Nova"/>
              <a:sym typeface="Proxima Nova"/>
            </a:endParaRPr>
          </a:p>
        </p:txBody>
      </p:sp>
      <p:sp>
        <p:nvSpPr>
          <p:cNvPr id="68" name="Google Shape;68;p6"/>
          <p:cNvSpPr txBox="1">
            <a:spLocks noGrp="1"/>
          </p:cNvSpPr>
          <p:nvPr>
            <p:ph type="subTitle" idx="1"/>
          </p:nvPr>
        </p:nvSpPr>
        <p:spPr>
          <a:xfrm>
            <a:off x="5137817" y="4444800"/>
            <a:ext cx="4758000" cy="1488000"/>
          </a:xfrm>
          <a:prstGeom prst="rect">
            <a:avLst/>
          </a:prstGeom>
        </p:spPr>
        <p:txBody>
          <a:bodyPr spcFirstLastPara="1" wrap="square" lIns="0" tIns="198000" rIns="0" bIns="0" anchor="t" anchorCtr="0">
            <a:noAutofit/>
          </a:bodyPr>
          <a:lstStyle>
            <a:lvl1pPr lvl="0" rtl="0">
              <a:lnSpc>
                <a:spcPct val="100000"/>
              </a:lnSpc>
              <a:spcBef>
                <a:spcPts val="0"/>
              </a:spcBef>
              <a:spcAft>
                <a:spcPts val="0"/>
              </a:spcAft>
              <a:buSzPts val="2400"/>
              <a:buNone/>
              <a:defRPr sz="1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6"/>
          <p:cNvSpPr txBox="1">
            <a:spLocks noGrp="1"/>
          </p:cNvSpPr>
          <p:nvPr>
            <p:ph type="title"/>
          </p:nvPr>
        </p:nvSpPr>
        <p:spPr>
          <a:xfrm>
            <a:off x="5137817" y="2301600"/>
            <a:ext cx="5716600" cy="1980000"/>
          </a:xfrm>
          <a:prstGeom prst="rect">
            <a:avLst/>
          </a:prstGeom>
        </p:spPr>
        <p:txBody>
          <a:bodyPr spcFirstLastPara="1" wrap="square" lIns="0" tIns="126000" rIns="91425" bIns="0" anchor="t" anchorCtr="0">
            <a:noAutofit/>
          </a:bodyPr>
          <a:lstStyle>
            <a:lvl1pPr lvl="0" rtl="0">
              <a:lnSpc>
                <a:spcPct val="100000"/>
              </a:lnSpc>
              <a:spcBef>
                <a:spcPts val="0"/>
              </a:spcBef>
              <a:spcAft>
                <a:spcPts val="0"/>
              </a:spcAft>
              <a:buSzPts val="3000"/>
              <a:buNone/>
              <a:defRPr sz="2000" b="1"/>
            </a:lvl1pPr>
            <a:lvl2pPr lvl="1" rtl="0">
              <a:lnSpc>
                <a:spcPct val="100000"/>
              </a:lnSpc>
              <a:spcBef>
                <a:spcPts val="0"/>
              </a:spcBef>
              <a:spcAft>
                <a:spcPts val="0"/>
              </a:spcAft>
              <a:buSzPts val="3000"/>
              <a:buNone/>
              <a:defRPr sz="2000"/>
            </a:lvl2pPr>
            <a:lvl3pPr lvl="2" rtl="0">
              <a:lnSpc>
                <a:spcPct val="100000"/>
              </a:lnSpc>
              <a:spcBef>
                <a:spcPts val="0"/>
              </a:spcBef>
              <a:spcAft>
                <a:spcPts val="0"/>
              </a:spcAft>
              <a:buSzPts val="3000"/>
              <a:buNone/>
              <a:defRPr sz="2000"/>
            </a:lvl3pPr>
            <a:lvl4pPr lvl="3" rtl="0">
              <a:lnSpc>
                <a:spcPct val="100000"/>
              </a:lnSpc>
              <a:spcBef>
                <a:spcPts val="0"/>
              </a:spcBef>
              <a:spcAft>
                <a:spcPts val="0"/>
              </a:spcAft>
              <a:buSzPts val="3000"/>
              <a:buNone/>
              <a:defRPr sz="2000"/>
            </a:lvl4pPr>
            <a:lvl5pPr lvl="4" rtl="0">
              <a:lnSpc>
                <a:spcPct val="100000"/>
              </a:lnSpc>
              <a:spcBef>
                <a:spcPts val="0"/>
              </a:spcBef>
              <a:spcAft>
                <a:spcPts val="0"/>
              </a:spcAft>
              <a:buSzPts val="3000"/>
              <a:buNone/>
              <a:defRPr sz="2000"/>
            </a:lvl5pPr>
            <a:lvl6pPr lvl="5" rtl="0">
              <a:lnSpc>
                <a:spcPct val="100000"/>
              </a:lnSpc>
              <a:spcBef>
                <a:spcPts val="0"/>
              </a:spcBef>
              <a:spcAft>
                <a:spcPts val="0"/>
              </a:spcAft>
              <a:buSzPts val="3000"/>
              <a:buNone/>
              <a:defRPr sz="2000"/>
            </a:lvl6pPr>
            <a:lvl7pPr lvl="6" rtl="0">
              <a:lnSpc>
                <a:spcPct val="100000"/>
              </a:lnSpc>
              <a:spcBef>
                <a:spcPts val="0"/>
              </a:spcBef>
              <a:spcAft>
                <a:spcPts val="0"/>
              </a:spcAft>
              <a:buSzPts val="3000"/>
              <a:buNone/>
              <a:defRPr sz="2000"/>
            </a:lvl7pPr>
            <a:lvl8pPr lvl="7" rtl="0">
              <a:lnSpc>
                <a:spcPct val="100000"/>
              </a:lnSpc>
              <a:spcBef>
                <a:spcPts val="0"/>
              </a:spcBef>
              <a:spcAft>
                <a:spcPts val="0"/>
              </a:spcAft>
              <a:buSzPts val="3000"/>
              <a:buNone/>
              <a:defRPr sz="2000"/>
            </a:lvl8pPr>
            <a:lvl9pPr lvl="8" rtl="0">
              <a:lnSpc>
                <a:spcPct val="100000"/>
              </a:lnSpc>
              <a:spcBef>
                <a:spcPts val="0"/>
              </a:spcBef>
              <a:spcAft>
                <a:spcPts val="0"/>
              </a:spcAft>
              <a:buSzPts val="3000"/>
              <a:buNone/>
              <a:defRPr sz="2000"/>
            </a:lvl9pPr>
          </a:lstStyle>
          <a:p>
            <a:endParaRPr/>
          </a:p>
        </p:txBody>
      </p:sp>
      <p:sp>
        <p:nvSpPr>
          <p:cNvPr id="70" name="Google Shape;70;p6"/>
          <p:cNvSpPr/>
          <p:nvPr/>
        </p:nvSpPr>
        <p:spPr>
          <a:xfrm>
            <a:off x="12515367" y="488967"/>
            <a:ext cx="3050400" cy="5775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108000" tIns="84000" rIns="60950" bIns="60950" anchor="t" anchorCtr="0">
            <a:noAutofit/>
          </a:bodyPr>
          <a:lstStyle/>
          <a:p>
            <a:pPr marL="0" lvl="0" indent="0" algn="l" rtl="0">
              <a:spcBef>
                <a:spcPts val="0"/>
              </a:spcBef>
              <a:spcAft>
                <a:spcPts val="0"/>
              </a:spcAft>
              <a:buNone/>
            </a:pPr>
            <a:r>
              <a:rPr lang="ru" sz="1200"/>
              <a:t>Поместите квадратное изображение на слайд, затем с помощью инструмента </a:t>
            </a:r>
            <a:r>
              <a:rPr lang="ru" sz="1200" b="1"/>
              <a:t>Обрезка</a:t>
            </a:r>
            <a:r>
              <a:rPr lang="ru" sz="1200"/>
              <a:t> выберете обрезку с помощью овала.</a:t>
            </a:r>
            <a:endParaRPr sz="1200"/>
          </a:p>
          <a:p>
            <a:pPr marL="0" lvl="0" indent="0" algn="l" rtl="0">
              <a:spcBef>
                <a:spcPts val="0"/>
              </a:spcBef>
              <a:spcAft>
                <a:spcPts val="0"/>
              </a:spcAft>
              <a:buNone/>
            </a:pPr>
            <a:br>
              <a:rPr lang="ru" sz="1200"/>
            </a:br>
            <a:br>
              <a:rPr lang="ru" sz="1200"/>
            </a:br>
            <a:br>
              <a:rPr lang="ru" sz="1200"/>
            </a:br>
            <a:br>
              <a:rPr lang="ru" sz="1200"/>
            </a:br>
            <a:br>
              <a:rPr lang="ru" sz="1200"/>
            </a:b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br>
              <a:rPr lang="ru" sz="1200"/>
            </a:br>
            <a:endParaRPr sz="1200"/>
          </a:p>
          <a:p>
            <a:pPr marL="0" lvl="0" indent="0" algn="l" rtl="0">
              <a:spcBef>
                <a:spcPts val="0"/>
              </a:spcBef>
              <a:spcAft>
                <a:spcPts val="0"/>
              </a:spcAft>
              <a:buNone/>
            </a:pPr>
            <a:r>
              <a:rPr lang="ru" sz="1200"/>
              <a:t>Переместите изображение в </a:t>
            </a:r>
            <a:r>
              <a:rPr lang="ru" sz="700">
                <a:solidFill>
                  <a:srgbClr val="222222"/>
                </a:solidFill>
                <a:highlight>
                  <a:srgbClr val="FFFFFF"/>
                </a:highlight>
              </a:rPr>
              <a:t>«</a:t>
            </a:r>
            <a:r>
              <a:rPr lang="ru" sz="1200">
                <a:solidFill>
                  <a:schemeClr val="dk1"/>
                </a:solidFill>
              </a:rPr>
              <a:t>область для фотографии</a:t>
            </a:r>
            <a:r>
              <a:rPr lang="ru" sz="700">
                <a:solidFill>
                  <a:srgbClr val="222222"/>
                </a:solidFill>
                <a:highlight>
                  <a:srgbClr val="FFFFFF"/>
                </a:highlight>
              </a:rPr>
              <a:t>»‎</a:t>
            </a:r>
            <a:r>
              <a:rPr lang="ru" sz="1200"/>
              <a:t> и подберите его размер, чтобы оно закрывало собой пунктирную линию. Проверьте выравнивание используя направляющие.</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ru" sz="1200"/>
              <a:t>Пример:</a:t>
            </a:r>
            <a:endParaRPr sz="1200"/>
          </a:p>
        </p:txBody>
      </p:sp>
      <p:pic>
        <p:nvPicPr>
          <p:cNvPr id="71" name="Google Shape;71;p6"/>
          <p:cNvPicPr preferRelativeResize="0"/>
          <p:nvPr/>
        </p:nvPicPr>
        <p:blipFill>
          <a:blip r:embed="rId2">
            <a:alphaModFix/>
          </a:blip>
          <a:stretch>
            <a:fillRect/>
          </a:stretch>
        </p:blipFill>
        <p:spPr>
          <a:xfrm>
            <a:off x="12629379" y="1090585"/>
            <a:ext cx="2736623" cy="1322400"/>
          </a:xfrm>
          <a:prstGeom prst="rect">
            <a:avLst/>
          </a:prstGeom>
          <a:noFill/>
          <a:ln>
            <a:noFill/>
          </a:ln>
        </p:spPr>
      </p:pic>
      <p:pic>
        <p:nvPicPr>
          <p:cNvPr id="72" name="Google Shape;72;p6"/>
          <p:cNvPicPr preferRelativeResize="0"/>
          <p:nvPr/>
        </p:nvPicPr>
        <p:blipFill>
          <a:blip r:embed="rId3">
            <a:alphaModFix/>
          </a:blip>
          <a:stretch>
            <a:fillRect/>
          </a:stretch>
        </p:blipFill>
        <p:spPr>
          <a:xfrm>
            <a:off x="12629383" y="3558800"/>
            <a:ext cx="2547618" cy="2537200"/>
          </a:xfrm>
          <a:prstGeom prst="rect">
            <a:avLst/>
          </a:prstGeom>
          <a:noFill/>
          <a:ln>
            <a:noFill/>
          </a:ln>
        </p:spPr>
      </p:pic>
      <p:sp>
        <p:nvSpPr>
          <p:cNvPr id="73" name="Google Shape;73;p6"/>
          <p:cNvSpPr/>
          <p:nvPr/>
        </p:nvSpPr>
        <p:spPr>
          <a:xfrm>
            <a:off x="12515367" y="-18333"/>
            <a:ext cx="344800" cy="344800"/>
          </a:xfrm>
          <a:prstGeom prst="ellipse">
            <a:avLst/>
          </a:prstGeom>
          <a:solidFill>
            <a:srgbClr val="4BD0A0"/>
          </a:solid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marL="0" lvl="0" indent="0" algn="ctr" rtl="0">
              <a:spcBef>
                <a:spcPts val="0"/>
              </a:spcBef>
              <a:spcAft>
                <a:spcPts val="0"/>
              </a:spcAft>
              <a:buNone/>
            </a:pPr>
            <a:r>
              <a:rPr lang="ru" sz="2133" b="1">
                <a:solidFill>
                  <a:srgbClr val="FFFFFF"/>
                </a:solidFill>
                <a:latin typeface="Proxima Nova"/>
                <a:ea typeface="Proxima Nova"/>
                <a:cs typeface="Proxima Nova"/>
                <a:sym typeface="Proxima Nova"/>
              </a:rPr>
              <a:t>!</a:t>
            </a:r>
            <a:endParaRPr sz="1200">
              <a:solidFill>
                <a:srgbClr val="FFFFFF"/>
              </a:solidFill>
            </a:endParaRPr>
          </a:p>
        </p:txBody>
      </p:sp>
    </p:spTree>
    <p:extLst>
      <p:ext uri="{BB962C8B-B14F-4D97-AF65-F5344CB8AC3E}">
        <p14:creationId xmlns:p14="http://schemas.microsoft.com/office/powerpoint/2010/main" val="671101644"/>
      </p:ext>
    </p:extLst>
  </p:cSld>
  <p:clrMapOvr>
    <a:masterClrMapping/>
  </p:clrMapOvr>
  <p:extLst>
    <p:ext uri="{DCECCB84-F9BA-43D5-87BE-67443E8EF086}">
      <p15:sldGuideLst xmlns:p15="http://schemas.microsoft.com/office/powerpoint/2012/main">
        <p15:guide id="1" orient="horz" pos="308">
          <p15:clr>
            <a:srgbClr val="0000FF"/>
          </p15:clr>
        </p15:guide>
        <p15:guide id="2" orient="horz" pos="463">
          <p15:clr>
            <a:srgbClr val="FA7B17"/>
          </p15:clr>
        </p15:guide>
        <p15:guide id="3" orient="horz" pos="617">
          <p15:clr>
            <a:srgbClr val="FA7B17"/>
          </p15:clr>
        </p15:guide>
        <p15:guide id="4" orient="horz" pos="771">
          <p15:clr>
            <a:srgbClr val="FA7B17"/>
          </p15:clr>
        </p15:guide>
        <p15:guide id="5" orient="horz" pos="925">
          <p15:clr>
            <a:srgbClr val="FA7B17"/>
          </p15:clr>
        </p15:guide>
        <p15:guide id="6" orient="horz" pos="1079">
          <p15:clr>
            <a:srgbClr val="FA7B17"/>
          </p15:clr>
        </p15:guide>
        <p15:guide id="7" orient="horz" pos="1243">
          <p15:clr>
            <a:srgbClr val="FA7B17"/>
          </p15:clr>
        </p15:guide>
        <p15:guide id="8" orient="horz" pos="1397">
          <p15:clr>
            <a:srgbClr val="FA7B17"/>
          </p15:clr>
        </p15:guide>
        <p15:guide id="9" orient="horz" pos="1551">
          <p15:clr>
            <a:srgbClr val="FA7B17"/>
          </p15:clr>
        </p15:guide>
        <p15:guide id="10" orient="horz" pos="1705">
          <p15:clr>
            <a:srgbClr val="FA7B17"/>
          </p15:clr>
        </p15:guide>
        <p15:guide id="11" orient="horz" pos="1860">
          <p15:clr>
            <a:srgbClr val="FA7B17"/>
          </p15:clr>
        </p15:guide>
        <p15:guide id="12" orient="horz" pos="2014">
          <p15:clr>
            <a:srgbClr val="FA7B17"/>
          </p15:clr>
        </p15:guide>
        <p15:guide id="13" orient="horz" pos="2175">
          <p15:clr>
            <a:srgbClr val="FA7B17"/>
          </p15:clr>
        </p15:guide>
        <p15:guide id="14" orient="horz" pos="2329">
          <p15:clr>
            <a:srgbClr val="FA7B17"/>
          </p15:clr>
        </p15:guide>
        <p15:guide id="15" orient="horz" pos="2490">
          <p15:clr>
            <a:srgbClr val="FA7B17"/>
          </p15:clr>
        </p15:guide>
        <p15:guide id="16" orient="horz" pos="2644">
          <p15:clr>
            <a:srgbClr val="FA7B17"/>
          </p15:clr>
        </p15:guide>
        <p15:guide id="17" orient="horz" pos="2798">
          <p15:clr>
            <a:srgbClr val="FA7B17"/>
          </p15:clr>
        </p15:guide>
        <p15:guide id="18" orient="horz" pos="2962">
          <p15:clr>
            <a:srgbClr val="FA7B17"/>
          </p15:clr>
        </p15:guide>
        <p15:guide id="19" orient="horz" pos="3116">
          <p15:clr>
            <a:srgbClr val="FA7B17"/>
          </p15:clr>
        </p15:guide>
        <p15:guide id="20" orient="horz" pos="3270">
          <p15:clr>
            <a:srgbClr val="FA7B17"/>
          </p15:clr>
        </p15:guide>
        <p15:guide id="21" orient="horz" pos="3424">
          <p15:clr>
            <a:srgbClr val="FA7B17"/>
          </p15:clr>
        </p15:guide>
        <p15:guide id="22" orient="horz" pos="3578">
          <p15:clr>
            <a:srgbClr val="FA7B17"/>
          </p15:clr>
        </p15:guide>
        <p15:guide id="23" orient="horz" pos="3733">
          <p15:clr>
            <a:srgbClr val="FA7B17"/>
          </p15:clr>
        </p15:guide>
        <p15:guide id="24" orient="horz" pos="3891">
          <p15:clr>
            <a:srgbClr val="FA7B17"/>
          </p15:clr>
        </p15:guide>
        <p15:guide id="25" orient="horz" pos="4046">
          <p15:clr>
            <a:srgbClr val="FA7B17"/>
          </p15:clr>
        </p15:guide>
        <p15:guide id="26" orient="horz" pos="4200">
          <p15:clr>
            <a:srgbClr val="FA7B17"/>
          </p15:clr>
        </p15:guide>
        <p15:guide id="27" orient="horz" pos="4354">
          <p15:clr>
            <a:srgbClr val="FA7B17"/>
          </p15:clr>
        </p15:guide>
        <p15:guide id="28" orient="horz" pos="4513">
          <p15:clr>
            <a:srgbClr val="FA7B17"/>
          </p15:clr>
        </p15:guide>
        <p15:guide id="29" orient="horz" pos="4671">
          <p15:clr>
            <a:srgbClr val="FA7B17"/>
          </p15:clr>
        </p15:guide>
        <p15:guide id="30" orient="horz" pos="4826">
          <p15:clr>
            <a:srgbClr val="FA7B17"/>
          </p15:clr>
        </p15:guide>
        <p15:guide id="31" orient="horz" pos="4980">
          <p15:clr>
            <a:srgbClr val="FA7B17"/>
          </p15:clr>
        </p15:guide>
        <p15:guide id="32" orient="horz" pos="5139">
          <p15:clr>
            <a:srgbClr val="FA7B17"/>
          </p15:clr>
        </p15:guide>
        <p15:guide id="33" orient="horz" pos="5293">
          <p15:clr>
            <a:srgbClr val="FA7B17"/>
          </p15:clr>
        </p15:guide>
        <p15:guide id="34" orient="horz" pos="5452">
          <p15:clr>
            <a:srgbClr val="FA7B17"/>
          </p15:clr>
        </p15:guide>
        <p15:guide id="35" orient="horz" pos="5606">
          <p15:clr>
            <a:srgbClr val="FA7B17"/>
          </p15:clr>
        </p15:guide>
        <p15:guide id="36" orient="horz" pos="5760">
          <p15:clr>
            <a:srgbClr val="FA7B17"/>
          </p15:clr>
        </p15:guide>
        <p15:guide id="37" orient="horz" pos="5919">
          <p15:clr>
            <a:srgbClr val="FA7B17"/>
          </p15:clr>
        </p15:guide>
        <p15:guide id="38" orient="horz" pos="6073">
          <p15:clr>
            <a:srgbClr val="0000FF"/>
          </p15:clr>
        </p15:guide>
        <p15:guide id="39" pos="348">
          <p15:clr>
            <a:srgbClr val="0000FF"/>
          </p15:clr>
        </p15:guide>
        <p15:guide id="40" pos="1248">
          <p15:clr>
            <a:srgbClr val="0000FF"/>
          </p15:clr>
        </p15:guide>
        <p15:guide id="41" pos="2148">
          <p15:clr>
            <a:srgbClr val="0000FF"/>
          </p15:clr>
        </p15:guide>
        <p15:guide id="42" pos="3059">
          <p15:clr>
            <a:srgbClr val="0000FF"/>
          </p15:clr>
        </p15:guide>
        <p15:guide id="43" pos="3949">
          <p15:clr>
            <a:srgbClr val="0000FF"/>
          </p15:clr>
        </p15:guide>
        <p15:guide id="44" pos="4849">
          <p15:clr>
            <a:srgbClr val="0000FF"/>
          </p15:clr>
        </p15:guide>
        <p15:guide id="45" pos="5760">
          <p15:clr>
            <a:srgbClr val="0000FF"/>
          </p15:clr>
        </p15:guide>
        <p15:guide id="46" pos="6650">
          <p15:clr>
            <a:srgbClr val="0000FF"/>
          </p15:clr>
        </p15:guide>
        <p15:guide id="47" pos="7550">
          <p15:clr>
            <a:srgbClr val="0000FF"/>
          </p15:clr>
        </p15:guide>
        <p15:guide id="48" pos="8450">
          <p15:clr>
            <a:srgbClr val="0000FF"/>
          </p15:clr>
        </p15:guide>
        <p15:guide id="49" pos="9350">
          <p15:clr>
            <a:srgbClr val="0000FF"/>
          </p15:clr>
        </p15:guide>
        <p15:guide id="50" pos="10251">
          <p15:clr>
            <a:srgbClr val="0000FF"/>
          </p15:clr>
        </p15:guide>
        <p15:guide id="51" pos="11172">
          <p15:clr>
            <a:srgbClr val="0000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6_Цитата">
  <p:cSld name="6_Цитата">
    <p:spTree>
      <p:nvGrpSpPr>
        <p:cNvPr id="1" name="Shape 74"/>
        <p:cNvGrpSpPr/>
        <p:nvPr/>
      </p:nvGrpSpPr>
      <p:grpSpPr>
        <a:xfrm>
          <a:off x="0" y="0"/>
          <a:ext cx="0" cy="0"/>
          <a:chOff x="0" y="0"/>
          <a:chExt cx="0" cy="0"/>
        </a:xfrm>
      </p:grpSpPr>
      <p:grpSp>
        <p:nvGrpSpPr>
          <p:cNvPr id="75" name="Google Shape;75;p7"/>
          <p:cNvGrpSpPr/>
          <p:nvPr/>
        </p:nvGrpSpPr>
        <p:grpSpPr>
          <a:xfrm>
            <a:off x="11652975" y="6251650"/>
            <a:ext cx="344717" cy="353773"/>
            <a:chOff x="238125" y="2432825"/>
            <a:chExt cx="779550" cy="781875"/>
          </a:xfrm>
        </p:grpSpPr>
        <p:sp>
          <p:nvSpPr>
            <p:cNvPr id="76" name="Google Shape;76;p7"/>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7" name="Google Shape;77;p7"/>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 name="Google Shape;78;p7"/>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 name="Google Shape;79;p7"/>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80" name="Google Shape;80;p7"/>
          <p:cNvGrpSpPr/>
          <p:nvPr/>
        </p:nvGrpSpPr>
        <p:grpSpPr>
          <a:xfrm>
            <a:off x="11652975" y="6251650"/>
            <a:ext cx="344717" cy="353773"/>
            <a:chOff x="238125" y="2432825"/>
            <a:chExt cx="779550" cy="781875"/>
          </a:xfrm>
        </p:grpSpPr>
        <p:sp>
          <p:nvSpPr>
            <p:cNvPr id="81" name="Google Shape;81;p7"/>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2" name="Google Shape;82;p7"/>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3" name="Google Shape;83;p7"/>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4" name="Google Shape;84;p7"/>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85" name="Google Shape;85;p7"/>
          <p:cNvSpPr txBox="1">
            <a:spLocks noGrp="1"/>
          </p:cNvSpPr>
          <p:nvPr>
            <p:ph type="title"/>
          </p:nvPr>
        </p:nvSpPr>
        <p:spPr>
          <a:xfrm>
            <a:off x="367900" y="326400"/>
            <a:ext cx="8575200" cy="2971200"/>
          </a:xfrm>
          <a:prstGeom prst="rect">
            <a:avLst/>
          </a:prstGeom>
        </p:spPr>
        <p:txBody>
          <a:bodyPr spcFirstLastPara="1" wrap="square" lIns="0" tIns="36000" rIns="91425" bIns="0" anchor="t" anchorCtr="0">
            <a:noAutofit/>
          </a:bodyPr>
          <a:lstStyle>
            <a:lvl1pPr lvl="0" rtl="0">
              <a:lnSpc>
                <a:spcPct val="80000"/>
              </a:lnSpc>
              <a:spcBef>
                <a:spcPts val="0"/>
              </a:spcBef>
              <a:spcAft>
                <a:spcPts val="0"/>
              </a:spcAft>
              <a:buClr>
                <a:srgbClr val="4BD0A0"/>
              </a:buClr>
              <a:buSzPts val="9600"/>
              <a:buNone/>
              <a:defRPr sz="6400" b="1">
                <a:solidFill>
                  <a:srgbClr val="4BD0A0"/>
                </a:solidFill>
              </a:defRPr>
            </a:lvl1pPr>
            <a:lvl2pPr lvl="1" rtl="0">
              <a:lnSpc>
                <a:spcPct val="100000"/>
              </a:lnSpc>
              <a:spcBef>
                <a:spcPts val="0"/>
              </a:spcBef>
              <a:spcAft>
                <a:spcPts val="0"/>
              </a:spcAft>
              <a:buSzPts val="3000"/>
              <a:buNone/>
              <a:defRPr sz="2000"/>
            </a:lvl2pPr>
            <a:lvl3pPr lvl="2" rtl="0">
              <a:lnSpc>
                <a:spcPct val="100000"/>
              </a:lnSpc>
              <a:spcBef>
                <a:spcPts val="0"/>
              </a:spcBef>
              <a:spcAft>
                <a:spcPts val="0"/>
              </a:spcAft>
              <a:buSzPts val="3000"/>
              <a:buNone/>
              <a:defRPr sz="2000"/>
            </a:lvl3pPr>
            <a:lvl4pPr lvl="3" rtl="0">
              <a:lnSpc>
                <a:spcPct val="100000"/>
              </a:lnSpc>
              <a:spcBef>
                <a:spcPts val="0"/>
              </a:spcBef>
              <a:spcAft>
                <a:spcPts val="0"/>
              </a:spcAft>
              <a:buSzPts val="3000"/>
              <a:buNone/>
              <a:defRPr sz="2000"/>
            </a:lvl4pPr>
            <a:lvl5pPr lvl="4" rtl="0">
              <a:lnSpc>
                <a:spcPct val="100000"/>
              </a:lnSpc>
              <a:spcBef>
                <a:spcPts val="0"/>
              </a:spcBef>
              <a:spcAft>
                <a:spcPts val="0"/>
              </a:spcAft>
              <a:buSzPts val="3000"/>
              <a:buNone/>
              <a:defRPr sz="2000"/>
            </a:lvl5pPr>
            <a:lvl6pPr lvl="5" rtl="0">
              <a:lnSpc>
                <a:spcPct val="100000"/>
              </a:lnSpc>
              <a:spcBef>
                <a:spcPts val="0"/>
              </a:spcBef>
              <a:spcAft>
                <a:spcPts val="0"/>
              </a:spcAft>
              <a:buSzPts val="3000"/>
              <a:buNone/>
              <a:defRPr sz="2000"/>
            </a:lvl6pPr>
            <a:lvl7pPr lvl="6" rtl="0">
              <a:lnSpc>
                <a:spcPct val="100000"/>
              </a:lnSpc>
              <a:spcBef>
                <a:spcPts val="0"/>
              </a:spcBef>
              <a:spcAft>
                <a:spcPts val="0"/>
              </a:spcAft>
              <a:buSzPts val="3000"/>
              <a:buNone/>
              <a:defRPr sz="2000"/>
            </a:lvl7pPr>
            <a:lvl8pPr lvl="7" rtl="0">
              <a:lnSpc>
                <a:spcPct val="100000"/>
              </a:lnSpc>
              <a:spcBef>
                <a:spcPts val="0"/>
              </a:spcBef>
              <a:spcAft>
                <a:spcPts val="0"/>
              </a:spcAft>
              <a:buSzPts val="3000"/>
              <a:buNone/>
              <a:defRPr sz="2000"/>
            </a:lvl8pPr>
            <a:lvl9pPr lvl="8" rtl="0">
              <a:lnSpc>
                <a:spcPct val="100000"/>
              </a:lnSpc>
              <a:spcBef>
                <a:spcPts val="0"/>
              </a:spcBef>
              <a:spcAft>
                <a:spcPts val="0"/>
              </a:spcAft>
              <a:buSzPts val="3000"/>
              <a:buNone/>
              <a:defRPr sz="2000"/>
            </a:lvl9pPr>
          </a:lstStyle>
          <a:p>
            <a:endParaRPr/>
          </a:p>
        </p:txBody>
      </p:sp>
      <p:grpSp>
        <p:nvGrpSpPr>
          <p:cNvPr id="86" name="Google Shape;86;p7"/>
          <p:cNvGrpSpPr/>
          <p:nvPr/>
        </p:nvGrpSpPr>
        <p:grpSpPr>
          <a:xfrm>
            <a:off x="11652975" y="6251650"/>
            <a:ext cx="344717" cy="353773"/>
            <a:chOff x="238125" y="2432825"/>
            <a:chExt cx="779550" cy="781875"/>
          </a:xfrm>
        </p:grpSpPr>
        <p:sp>
          <p:nvSpPr>
            <p:cNvPr id="87" name="Google Shape;87;p7"/>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8" name="Google Shape;88;p7"/>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9" name="Google Shape;89;p7"/>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90" name="Google Shape;90;p7"/>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91" name="Google Shape;91;p7"/>
          <p:cNvSpPr txBox="1">
            <a:spLocks noGrp="1"/>
          </p:cNvSpPr>
          <p:nvPr>
            <p:ph type="subTitle" idx="1"/>
          </p:nvPr>
        </p:nvSpPr>
        <p:spPr>
          <a:xfrm>
            <a:off x="360000" y="5438400"/>
            <a:ext cx="3819000" cy="9888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SzPts val="2400"/>
              <a:buNone/>
              <a:defRPr sz="1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938050407"/>
      </p:ext>
    </p:extLst>
  </p:cSld>
  <p:clrMapOvr>
    <a:masterClrMapping/>
  </p:clrMapOvr>
  <p:extLst>
    <p:ext uri="{DCECCB84-F9BA-43D5-87BE-67443E8EF086}">
      <p15:sldGuideLst xmlns:p15="http://schemas.microsoft.com/office/powerpoint/2012/main">
        <p15:guide id="1" orient="horz" pos="308">
          <p15:clr>
            <a:srgbClr val="0000FF"/>
          </p15:clr>
        </p15:guide>
        <p15:guide id="2" orient="horz" pos="463">
          <p15:clr>
            <a:srgbClr val="FA7B17"/>
          </p15:clr>
        </p15:guide>
        <p15:guide id="3" orient="horz" pos="617">
          <p15:clr>
            <a:srgbClr val="FA7B17"/>
          </p15:clr>
        </p15:guide>
        <p15:guide id="4" orient="horz" pos="771">
          <p15:clr>
            <a:srgbClr val="FA7B17"/>
          </p15:clr>
        </p15:guide>
        <p15:guide id="5" orient="horz" pos="925">
          <p15:clr>
            <a:srgbClr val="FA7B17"/>
          </p15:clr>
        </p15:guide>
        <p15:guide id="6" orient="horz" pos="1079">
          <p15:clr>
            <a:srgbClr val="FA7B17"/>
          </p15:clr>
        </p15:guide>
        <p15:guide id="7" orient="horz" pos="1243">
          <p15:clr>
            <a:srgbClr val="FA7B17"/>
          </p15:clr>
        </p15:guide>
        <p15:guide id="8" orient="horz" pos="1397">
          <p15:clr>
            <a:srgbClr val="FA7B17"/>
          </p15:clr>
        </p15:guide>
        <p15:guide id="9" orient="horz" pos="1551">
          <p15:clr>
            <a:srgbClr val="FA7B17"/>
          </p15:clr>
        </p15:guide>
        <p15:guide id="10" orient="horz" pos="1705">
          <p15:clr>
            <a:srgbClr val="FA7B17"/>
          </p15:clr>
        </p15:guide>
        <p15:guide id="11" orient="horz" pos="1860">
          <p15:clr>
            <a:srgbClr val="FA7B17"/>
          </p15:clr>
        </p15:guide>
        <p15:guide id="12" orient="horz" pos="2014">
          <p15:clr>
            <a:srgbClr val="FA7B17"/>
          </p15:clr>
        </p15:guide>
        <p15:guide id="13" orient="horz" pos="2175">
          <p15:clr>
            <a:srgbClr val="FA7B17"/>
          </p15:clr>
        </p15:guide>
        <p15:guide id="14" orient="horz" pos="2329">
          <p15:clr>
            <a:srgbClr val="FA7B17"/>
          </p15:clr>
        </p15:guide>
        <p15:guide id="15" orient="horz" pos="2490">
          <p15:clr>
            <a:srgbClr val="FA7B17"/>
          </p15:clr>
        </p15:guide>
        <p15:guide id="16" orient="horz" pos="2644">
          <p15:clr>
            <a:srgbClr val="FA7B17"/>
          </p15:clr>
        </p15:guide>
        <p15:guide id="17" orient="horz" pos="2798">
          <p15:clr>
            <a:srgbClr val="FA7B17"/>
          </p15:clr>
        </p15:guide>
        <p15:guide id="18" orient="horz" pos="2962">
          <p15:clr>
            <a:srgbClr val="FA7B17"/>
          </p15:clr>
        </p15:guide>
        <p15:guide id="19" orient="horz" pos="3116">
          <p15:clr>
            <a:srgbClr val="FA7B17"/>
          </p15:clr>
        </p15:guide>
        <p15:guide id="20" orient="horz" pos="3270">
          <p15:clr>
            <a:srgbClr val="FA7B17"/>
          </p15:clr>
        </p15:guide>
        <p15:guide id="21" orient="horz" pos="3424">
          <p15:clr>
            <a:srgbClr val="FA7B17"/>
          </p15:clr>
        </p15:guide>
        <p15:guide id="22" orient="horz" pos="3578">
          <p15:clr>
            <a:srgbClr val="FA7B17"/>
          </p15:clr>
        </p15:guide>
        <p15:guide id="23" orient="horz" pos="3733">
          <p15:clr>
            <a:srgbClr val="FA7B17"/>
          </p15:clr>
        </p15:guide>
        <p15:guide id="24" orient="horz" pos="3891">
          <p15:clr>
            <a:srgbClr val="FA7B17"/>
          </p15:clr>
        </p15:guide>
        <p15:guide id="25" orient="horz" pos="4046">
          <p15:clr>
            <a:srgbClr val="FA7B17"/>
          </p15:clr>
        </p15:guide>
        <p15:guide id="26" orient="horz" pos="4200">
          <p15:clr>
            <a:srgbClr val="FA7B17"/>
          </p15:clr>
        </p15:guide>
        <p15:guide id="27" orient="horz" pos="4354">
          <p15:clr>
            <a:srgbClr val="FA7B17"/>
          </p15:clr>
        </p15:guide>
        <p15:guide id="28" orient="horz" pos="4513">
          <p15:clr>
            <a:srgbClr val="FA7B17"/>
          </p15:clr>
        </p15:guide>
        <p15:guide id="29" orient="horz" pos="4671">
          <p15:clr>
            <a:srgbClr val="FA7B17"/>
          </p15:clr>
        </p15:guide>
        <p15:guide id="30" orient="horz" pos="4826">
          <p15:clr>
            <a:srgbClr val="FA7B17"/>
          </p15:clr>
        </p15:guide>
        <p15:guide id="31" orient="horz" pos="4980">
          <p15:clr>
            <a:srgbClr val="FA7B17"/>
          </p15:clr>
        </p15:guide>
        <p15:guide id="32" orient="horz" pos="5139">
          <p15:clr>
            <a:srgbClr val="FA7B17"/>
          </p15:clr>
        </p15:guide>
        <p15:guide id="33" orient="horz" pos="5293">
          <p15:clr>
            <a:srgbClr val="FA7B17"/>
          </p15:clr>
        </p15:guide>
        <p15:guide id="34" orient="horz" pos="5452">
          <p15:clr>
            <a:srgbClr val="FA7B17"/>
          </p15:clr>
        </p15:guide>
        <p15:guide id="35" orient="horz" pos="5606">
          <p15:clr>
            <a:srgbClr val="FA7B17"/>
          </p15:clr>
        </p15:guide>
        <p15:guide id="36" orient="horz" pos="5760">
          <p15:clr>
            <a:srgbClr val="FA7B17"/>
          </p15:clr>
        </p15:guide>
        <p15:guide id="37" orient="horz" pos="5919">
          <p15:clr>
            <a:srgbClr val="FA7B17"/>
          </p15:clr>
        </p15:guide>
        <p15:guide id="38" orient="horz" pos="6073">
          <p15:clr>
            <a:srgbClr val="0000FF"/>
          </p15:clr>
        </p15:guide>
        <p15:guide id="39" pos="348">
          <p15:clr>
            <a:srgbClr val="0000FF"/>
          </p15:clr>
        </p15:guide>
        <p15:guide id="40" pos="1248">
          <p15:clr>
            <a:srgbClr val="0000FF"/>
          </p15:clr>
        </p15:guide>
        <p15:guide id="41" pos="2148">
          <p15:clr>
            <a:srgbClr val="0000FF"/>
          </p15:clr>
        </p15:guide>
        <p15:guide id="42" pos="3059">
          <p15:clr>
            <a:srgbClr val="0000FF"/>
          </p15:clr>
        </p15:guide>
        <p15:guide id="43" pos="3949">
          <p15:clr>
            <a:srgbClr val="0000FF"/>
          </p15:clr>
        </p15:guide>
        <p15:guide id="44" pos="4849">
          <p15:clr>
            <a:srgbClr val="0000FF"/>
          </p15:clr>
        </p15:guide>
        <p15:guide id="45" pos="5760">
          <p15:clr>
            <a:srgbClr val="0000FF"/>
          </p15:clr>
        </p15:guide>
        <p15:guide id="46" pos="6650">
          <p15:clr>
            <a:srgbClr val="0000FF"/>
          </p15:clr>
        </p15:guide>
        <p15:guide id="47" pos="7550">
          <p15:clr>
            <a:srgbClr val="0000FF"/>
          </p15:clr>
        </p15:guide>
        <p15:guide id="48" pos="8450">
          <p15:clr>
            <a:srgbClr val="0000FF"/>
          </p15:clr>
        </p15:guide>
        <p15:guide id="49" pos="9350">
          <p15:clr>
            <a:srgbClr val="0000FF"/>
          </p15:clr>
        </p15:guide>
        <p15:guide id="50" pos="10251">
          <p15:clr>
            <a:srgbClr val="0000FF"/>
          </p15:clr>
        </p15:guide>
        <p15:guide id="51" pos="11172">
          <p15:clr>
            <a:srgbClr val="0000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7_Описание спикера">
  <p:cSld name="7_Описание спикера">
    <p:spTree>
      <p:nvGrpSpPr>
        <p:cNvPr id="1" name="Shape 92"/>
        <p:cNvGrpSpPr/>
        <p:nvPr/>
      </p:nvGrpSpPr>
      <p:grpSpPr>
        <a:xfrm>
          <a:off x="0" y="0"/>
          <a:ext cx="0" cy="0"/>
          <a:chOff x="0" y="0"/>
          <a:chExt cx="0" cy="0"/>
        </a:xfrm>
      </p:grpSpPr>
      <p:sp>
        <p:nvSpPr>
          <p:cNvPr id="93" name="Google Shape;93;p8"/>
          <p:cNvSpPr/>
          <p:nvPr/>
        </p:nvSpPr>
        <p:spPr>
          <a:xfrm>
            <a:off x="388927" y="989711"/>
            <a:ext cx="3777600" cy="3777600"/>
          </a:xfrm>
          <a:prstGeom prst="ellipse">
            <a:avLst/>
          </a:prstGeom>
          <a:noFill/>
          <a:ln w="19050" cap="flat" cmpd="sng">
            <a:solidFill>
              <a:srgbClr val="000000"/>
            </a:solidFill>
            <a:prstDash val="dot"/>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
        <p:nvSpPr>
          <p:cNvPr id="94" name="Google Shape;94;p8"/>
          <p:cNvSpPr txBox="1"/>
          <p:nvPr/>
        </p:nvSpPr>
        <p:spPr>
          <a:xfrm>
            <a:off x="490633" y="2717050"/>
            <a:ext cx="3565800" cy="486000"/>
          </a:xfrm>
          <a:prstGeom prst="rect">
            <a:avLst/>
          </a:prstGeom>
          <a:noFill/>
          <a:ln>
            <a:noFill/>
          </a:ln>
        </p:spPr>
        <p:txBody>
          <a:bodyPr spcFirstLastPara="1" wrap="square" lIns="60950" tIns="60950" rIns="60950" bIns="60950" anchor="t" anchorCtr="0">
            <a:noAutofit/>
          </a:bodyPr>
          <a:lstStyle/>
          <a:p>
            <a:pPr marL="0" lvl="0" indent="0" algn="ctr" rtl="0">
              <a:spcBef>
                <a:spcPts val="0"/>
              </a:spcBef>
              <a:spcAft>
                <a:spcPts val="0"/>
              </a:spcAft>
              <a:buClr>
                <a:schemeClr val="dk1"/>
              </a:buClr>
              <a:buSzPts val="1100"/>
              <a:buFont typeface="Arial"/>
              <a:buNone/>
            </a:pPr>
            <a:r>
              <a:rPr lang="ru" sz="1200">
                <a:solidFill>
                  <a:schemeClr val="dk1"/>
                </a:solidFill>
                <a:latin typeface="Proxima Nova"/>
                <a:ea typeface="Proxima Nova"/>
                <a:cs typeface="Proxima Nova"/>
                <a:sym typeface="Proxima Nova"/>
              </a:rPr>
              <a:t>Область для круглой фотографии</a:t>
            </a:r>
            <a:endParaRPr sz="1200">
              <a:solidFill>
                <a:schemeClr val="dk1"/>
              </a:solidFill>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r>
              <a:rPr lang="ru" sz="1200">
                <a:solidFill>
                  <a:schemeClr val="dk1"/>
                </a:solidFill>
                <a:latin typeface="Proxima Nova"/>
                <a:ea typeface="Proxima Nova"/>
                <a:cs typeface="Proxima Nova"/>
                <a:sym typeface="Proxima Nova"/>
              </a:rPr>
              <a:t>(изображение должно перекрывать пунктирный радиус)</a:t>
            </a:r>
            <a:endParaRPr sz="1200">
              <a:solidFill>
                <a:schemeClr val="dk1"/>
              </a:solidFill>
              <a:latin typeface="Proxima Nova"/>
              <a:ea typeface="Proxima Nova"/>
              <a:cs typeface="Proxima Nova"/>
              <a:sym typeface="Proxima Nova"/>
            </a:endParaRPr>
          </a:p>
          <a:p>
            <a:pPr marL="0" lvl="0" indent="0" algn="ctr" rtl="0">
              <a:spcBef>
                <a:spcPts val="0"/>
              </a:spcBef>
              <a:spcAft>
                <a:spcPts val="0"/>
              </a:spcAft>
              <a:buNone/>
            </a:pPr>
            <a:endParaRPr sz="1200">
              <a:latin typeface="Proxima Nova"/>
              <a:ea typeface="Proxima Nova"/>
              <a:cs typeface="Proxima Nova"/>
              <a:sym typeface="Proxima Nova"/>
            </a:endParaRPr>
          </a:p>
        </p:txBody>
      </p:sp>
      <p:sp>
        <p:nvSpPr>
          <p:cNvPr id="95" name="Google Shape;95;p8"/>
          <p:cNvSpPr txBox="1">
            <a:spLocks noGrp="1"/>
          </p:cNvSpPr>
          <p:nvPr>
            <p:ph type="subTitle" idx="1"/>
          </p:nvPr>
        </p:nvSpPr>
        <p:spPr>
          <a:xfrm>
            <a:off x="5131900" y="2460883"/>
            <a:ext cx="5716800" cy="673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8"/>
          <p:cNvSpPr txBox="1">
            <a:spLocks noGrp="1"/>
          </p:cNvSpPr>
          <p:nvPr>
            <p:ph type="title"/>
          </p:nvPr>
        </p:nvSpPr>
        <p:spPr>
          <a:xfrm>
            <a:off x="5135033" y="1473783"/>
            <a:ext cx="5713600" cy="991000"/>
          </a:xfrm>
          <a:prstGeom prst="rect">
            <a:avLst/>
          </a:prstGeom>
        </p:spPr>
        <p:txBody>
          <a:bodyPr spcFirstLastPara="1" wrap="square" lIns="0" tIns="0" rIns="91425" bIns="0" anchor="t" anchorCtr="0">
            <a:noAutofit/>
          </a:bodyPr>
          <a:lstStyle>
            <a:lvl1pPr lvl="0" rtl="0">
              <a:lnSpc>
                <a:spcPct val="80000"/>
              </a:lnSpc>
              <a:spcBef>
                <a:spcPts val="0"/>
              </a:spcBef>
              <a:spcAft>
                <a:spcPts val="0"/>
              </a:spcAft>
              <a:buSzPts val="5600"/>
              <a:buNone/>
              <a:defRPr b="1"/>
            </a:lvl1pPr>
            <a:lvl2pPr lvl="1" rtl="0">
              <a:lnSpc>
                <a:spcPct val="100000"/>
              </a:lnSpc>
              <a:spcBef>
                <a:spcPts val="0"/>
              </a:spcBef>
              <a:spcAft>
                <a:spcPts val="0"/>
              </a:spcAft>
              <a:buSzPts val="3000"/>
              <a:buNone/>
              <a:defRPr sz="2000"/>
            </a:lvl2pPr>
            <a:lvl3pPr lvl="2" rtl="0">
              <a:lnSpc>
                <a:spcPct val="100000"/>
              </a:lnSpc>
              <a:spcBef>
                <a:spcPts val="0"/>
              </a:spcBef>
              <a:spcAft>
                <a:spcPts val="0"/>
              </a:spcAft>
              <a:buSzPts val="3000"/>
              <a:buNone/>
              <a:defRPr sz="2000"/>
            </a:lvl3pPr>
            <a:lvl4pPr lvl="3" rtl="0">
              <a:lnSpc>
                <a:spcPct val="100000"/>
              </a:lnSpc>
              <a:spcBef>
                <a:spcPts val="0"/>
              </a:spcBef>
              <a:spcAft>
                <a:spcPts val="0"/>
              </a:spcAft>
              <a:buSzPts val="3000"/>
              <a:buNone/>
              <a:defRPr sz="2000"/>
            </a:lvl4pPr>
            <a:lvl5pPr lvl="4" rtl="0">
              <a:lnSpc>
                <a:spcPct val="100000"/>
              </a:lnSpc>
              <a:spcBef>
                <a:spcPts val="0"/>
              </a:spcBef>
              <a:spcAft>
                <a:spcPts val="0"/>
              </a:spcAft>
              <a:buSzPts val="3000"/>
              <a:buNone/>
              <a:defRPr sz="2000"/>
            </a:lvl5pPr>
            <a:lvl6pPr lvl="5" rtl="0">
              <a:lnSpc>
                <a:spcPct val="100000"/>
              </a:lnSpc>
              <a:spcBef>
                <a:spcPts val="0"/>
              </a:spcBef>
              <a:spcAft>
                <a:spcPts val="0"/>
              </a:spcAft>
              <a:buSzPts val="3000"/>
              <a:buNone/>
              <a:defRPr sz="2000"/>
            </a:lvl6pPr>
            <a:lvl7pPr lvl="6" rtl="0">
              <a:lnSpc>
                <a:spcPct val="100000"/>
              </a:lnSpc>
              <a:spcBef>
                <a:spcPts val="0"/>
              </a:spcBef>
              <a:spcAft>
                <a:spcPts val="0"/>
              </a:spcAft>
              <a:buSzPts val="3000"/>
              <a:buNone/>
              <a:defRPr sz="2000"/>
            </a:lvl7pPr>
            <a:lvl8pPr lvl="7" rtl="0">
              <a:lnSpc>
                <a:spcPct val="100000"/>
              </a:lnSpc>
              <a:spcBef>
                <a:spcPts val="0"/>
              </a:spcBef>
              <a:spcAft>
                <a:spcPts val="0"/>
              </a:spcAft>
              <a:buSzPts val="3000"/>
              <a:buNone/>
              <a:defRPr sz="2000"/>
            </a:lvl8pPr>
            <a:lvl9pPr lvl="8" rtl="0">
              <a:lnSpc>
                <a:spcPct val="100000"/>
              </a:lnSpc>
              <a:spcBef>
                <a:spcPts val="0"/>
              </a:spcBef>
              <a:spcAft>
                <a:spcPts val="0"/>
              </a:spcAft>
              <a:buSzPts val="3000"/>
              <a:buNone/>
              <a:defRPr sz="2000"/>
            </a:lvl9pPr>
          </a:lstStyle>
          <a:p>
            <a:endParaRPr/>
          </a:p>
        </p:txBody>
      </p:sp>
      <p:sp>
        <p:nvSpPr>
          <p:cNvPr id="97" name="Google Shape;97;p8"/>
          <p:cNvSpPr txBox="1"/>
          <p:nvPr/>
        </p:nvSpPr>
        <p:spPr>
          <a:xfrm>
            <a:off x="5135033" y="3297889"/>
            <a:ext cx="4755200" cy="489600"/>
          </a:xfrm>
          <a:prstGeom prst="rect">
            <a:avLst/>
          </a:prstGeom>
          <a:noFill/>
          <a:ln>
            <a:noFill/>
          </a:ln>
        </p:spPr>
        <p:txBody>
          <a:bodyPr spcFirstLastPara="1" wrap="square" lIns="0" tIns="60950" rIns="60950" bIns="60950" anchor="ctr" anchorCtr="0">
            <a:noAutofit/>
          </a:bodyPr>
          <a:lstStyle/>
          <a:p>
            <a:pPr marL="0" lvl="0" indent="0" algn="l" rtl="0">
              <a:lnSpc>
                <a:spcPct val="100000"/>
              </a:lnSpc>
              <a:spcBef>
                <a:spcPts val="0"/>
              </a:spcBef>
              <a:spcAft>
                <a:spcPts val="0"/>
              </a:spcAft>
              <a:buNone/>
            </a:pPr>
            <a:r>
              <a:rPr lang="ru" sz="1600" b="1">
                <a:latin typeface="Proxima Nova"/>
                <a:ea typeface="Proxima Nova"/>
                <a:cs typeface="Proxima Nova"/>
                <a:sym typeface="Proxima Nova"/>
              </a:rPr>
              <a:t>Аккаунты в соц.сетях</a:t>
            </a:r>
            <a:endParaRPr sz="1600" b="1">
              <a:latin typeface="Proxima Nova"/>
              <a:ea typeface="Proxima Nova"/>
              <a:cs typeface="Proxima Nova"/>
              <a:sym typeface="Proxima Nova"/>
            </a:endParaRPr>
          </a:p>
        </p:txBody>
      </p:sp>
      <p:grpSp>
        <p:nvGrpSpPr>
          <p:cNvPr id="98" name="Google Shape;98;p8"/>
          <p:cNvGrpSpPr/>
          <p:nvPr/>
        </p:nvGrpSpPr>
        <p:grpSpPr>
          <a:xfrm>
            <a:off x="5135040" y="3956882"/>
            <a:ext cx="322801" cy="322801"/>
            <a:chOff x="1190625" y="238125"/>
            <a:chExt cx="4905800" cy="4905800"/>
          </a:xfrm>
        </p:grpSpPr>
        <p:sp>
          <p:nvSpPr>
            <p:cNvPr id="99" name="Google Shape;99;p8"/>
            <p:cNvSpPr/>
            <p:nvPr/>
          </p:nvSpPr>
          <p:spPr>
            <a:xfrm>
              <a:off x="1190625" y="238125"/>
              <a:ext cx="4905800" cy="4905800"/>
            </a:xfrm>
            <a:custGeom>
              <a:avLst/>
              <a:gdLst/>
              <a:ahLst/>
              <a:cxnLst/>
              <a:rect l="l" t="t" r="r" b="b"/>
              <a:pathLst>
                <a:path w="196232" h="196232" extrusionOk="0">
                  <a:moveTo>
                    <a:pt x="97968" y="0"/>
                  </a:moveTo>
                  <a:cubicBezTo>
                    <a:pt x="43804" y="0"/>
                    <a:pt x="0" y="43804"/>
                    <a:pt x="0" y="97968"/>
                  </a:cubicBezTo>
                  <a:cubicBezTo>
                    <a:pt x="0" y="152131"/>
                    <a:pt x="43804" y="196231"/>
                    <a:pt x="97968" y="196231"/>
                  </a:cubicBezTo>
                  <a:cubicBezTo>
                    <a:pt x="152131" y="196231"/>
                    <a:pt x="196231" y="152131"/>
                    <a:pt x="196231" y="97968"/>
                  </a:cubicBezTo>
                  <a:cubicBezTo>
                    <a:pt x="195935" y="43804"/>
                    <a:pt x="152131" y="0"/>
                    <a:pt x="97968" y="0"/>
                  </a:cubicBezTo>
                  <a:close/>
                </a:path>
              </a:pathLst>
            </a:custGeom>
            <a:solidFill>
              <a:srgbClr val="4BD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00" name="Google Shape;100;p8"/>
            <p:cNvSpPr/>
            <p:nvPr/>
          </p:nvSpPr>
          <p:spPr>
            <a:xfrm>
              <a:off x="3136650" y="1629200"/>
              <a:ext cx="1109925" cy="2034850"/>
            </a:xfrm>
            <a:custGeom>
              <a:avLst/>
              <a:gdLst/>
              <a:ahLst/>
              <a:cxnLst/>
              <a:rect l="l" t="t" r="r" b="b"/>
              <a:pathLst>
                <a:path w="44397" h="81394" extrusionOk="0">
                  <a:moveTo>
                    <a:pt x="32262" y="0"/>
                  </a:moveTo>
                  <a:cubicBezTo>
                    <a:pt x="20719" y="0"/>
                    <a:pt x="12431" y="6512"/>
                    <a:pt x="12431" y="18943"/>
                  </a:cubicBezTo>
                  <a:lnTo>
                    <a:pt x="12431" y="30486"/>
                  </a:lnTo>
                  <a:lnTo>
                    <a:pt x="0" y="30486"/>
                  </a:lnTo>
                  <a:lnTo>
                    <a:pt x="0" y="46764"/>
                  </a:lnTo>
                  <a:lnTo>
                    <a:pt x="12431" y="46764"/>
                  </a:lnTo>
                  <a:lnTo>
                    <a:pt x="12431" y="81393"/>
                  </a:lnTo>
                  <a:lnTo>
                    <a:pt x="29598" y="81393"/>
                  </a:lnTo>
                  <a:lnTo>
                    <a:pt x="29598" y="46764"/>
                  </a:lnTo>
                  <a:lnTo>
                    <a:pt x="39957" y="46764"/>
                  </a:lnTo>
                  <a:lnTo>
                    <a:pt x="44397" y="30486"/>
                  </a:lnTo>
                  <a:lnTo>
                    <a:pt x="29598" y="30486"/>
                  </a:lnTo>
                  <a:lnTo>
                    <a:pt x="29598" y="22198"/>
                  </a:lnTo>
                  <a:cubicBezTo>
                    <a:pt x="29598" y="18055"/>
                    <a:pt x="29598" y="14207"/>
                    <a:pt x="37885" y="14207"/>
                  </a:cubicBezTo>
                  <a:lnTo>
                    <a:pt x="44397" y="14207"/>
                  </a:lnTo>
                  <a:lnTo>
                    <a:pt x="44397" y="296"/>
                  </a:lnTo>
                  <a:cubicBezTo>
                    <a:pt x="42917" y="296"/>
                    <a:pt x="37589" y="0"/>
                    <a:pt x="322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101" name="Google Shape;101;p8"/>
          <p:cNvGrpSpPr/>
          <p:nvPr/>
        </p:nvGrpSpPr>
        <p:grpSpPr>
          <a:xfrm>
            <a:off x="5131672" y="4445956"/>
            <a:ext cx="335720" cy="335720"/>
            <a:chOff x="1190625" y="238125"/>
            <a:chExt cx="5186200" cy="5186200"/>
          </a:xfrm>
        </p:grpSpPr>
        <p:sp>
          <p:nvSpPr>
            <p:cNvPr id="102" name="Google Shape;102;p8"/>
            <p:cNvSpPr/>
            <p:nvPr/>
          </p:nvSpPr>
          <p:spPr>
            <a:xfrm>
              <a:off x="1190625" y="238125"/>
              <a:ext cx="5186200" cy="5186200"/>
            </a:xfrm>
            <a:custGeom>
              <a:avLst/>
              <a:gdLst/>
              <a:ahLst/>
              <a:cxnLst/>
              <a:rect l="l" t="t" r="r" b="b"/>
              <a:pathLst>
                <a:path w="207448" h="207448" extrusionOk="0">
                  <a:moveTo>
                    <a:pt x="103724" y="0"/>
                  </a:moveTo>
                  <a:cubicBezTo>
                    <a:pt x="46489" y="0"/>
                    <a:pt x="0" y="46489"/>
                    <a:pt x="0" y="103724"/>
                  </a:cubicBezTo>
                  <a:cubicBezTo>
                    <a:pt x="0" y="160959"/>
                    <a:pt x="46489" y="207447"/>
                    <a:pt x="103724" y="207447"/>
                  </a:cubicBezTo>
                  <a:cubicBezTo>
                    <a:pt x="160959" y="207447"/>
                    <a:pt x="207447" y="160959"/>
                    <a:pt x="207447" y="103724"/>
                  </a:cubicBezTo>
                  <a:cubicBezTo>
                    <a:pt x="207447" y="46489"/>
                    <a:pt x="160959" y="0"/>
                    <a:pt x="103724" y="0"/>
                  </a:cubicBezTo>
                  <a:close/>
                </a:path>
              </a:pathLst>
            </a:custGeom>
            <a:solidFill>
              <a:srgbClr val="4BD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03" name="Google Shape;103;p8"/>
            <p:cNvSpPr/>
            <p:nvPr/>
          </p:nvSpPr>
          <p:spPr>
            <a:xfrm>
              <a:off x="2726600" y="1774100"/>
              <a:ext cx="2190150" cy="2190150"/>
            </a:xfrm>
            <a:custGeom>
              <a:avLst/>
              <a:gdLst/>
              <a:ahLst/>
              <a:cxnLst/>
              <a:rect l="l" t="t" r="r" b="b"/>
              <a:pathLst>
                <a:path w="87606" h="87606" extrusionOk="0">
                  <a:moveTo>
                    <a:pt x="66580" y="15186"/>
                  </a:moveTo>
                  <a:cubicBezTo>
                    <a:pt x="68216" y="15186"/>
                    <a:pt x="69617" y="15887"/>
                    <a:pt x="70552" y="16821"/>
                  </a:cubicBezTo>
                  <a:cubicBezTo>
                    <a:pt x="71486" y="17755"/>
                    <a:pt x="72187" y="19157"/>
                    <a:pt x="72187" y="20792"/>
                  </a:cubicBezTo>
                  <a:cubicBezTo>
                    <a:pt x="72187" y="22194"/>
                    <a:pt x="71486" y="23596"/>
                    <a:pt x="70552" y="24530"/>
                  </a:cubicBezTo>
                  <a:cubicBezTo>
                    <a:pt x="69617" y="25698"/>
                    <a:pt x="68216" y="26166"/>
                    <a:pt x="66580" y="26166"/>
                  </a:cubicBezTo>
                  <a:cubicBezTo>
                    <a:pt x="65179" y="26166"/>
                    <a:pt x="63777" y="25698"/>
                    <a:pt x="62843" y="24530"/>
                  </a:cubicBezTo>
                  <a:cubicBezTo>
                    <a:pt x="61675" y="23596"/>
                    <a:pt x="61207" y="22194"/>
                    <a:pt x="61207" y="20792"/>
                  </a:cubicBezTo>
                  <a:cubicBezTo>
                    <a:pt x="61207" y="19157"/>
                    <a:pt x="61675" y="17755"/>
                    <a:pt x="62843" y="16821"/>
                  </a:cubicBezTo>
                  <a:cubicBezTo>
                    <a:pt x="63777" y="15887"/>
                    <a:pt x="65179" y="15186"/>
                    <a:pt x="66580" y="15186"/>
                  </a:cubicBezTo>
                  <a:close/>
                  <a:moveTo>
                    <a:pt x="43686" y="30604"/>
                  </a:moveTo>
                  <a:cubicBezTo>
                    <a:pt x="40182" y="30604"/>
                    <a:pt x="36912" y="32006"/>
                    <a:pt x="34342" y="34342"/>
                  </a:cubicBezTo>
                  <a:cubicBezTo>
                    <a:pt x="32006" y="36912"/>
                    <a:pt x="30604" y="40182"/>
                    <a:pt x="30604" y="43686"/>
                  </a:cubicBezTo>
                  <a:cubicBezTo>
                    <a:pt x="30604" y="47191"/>
                    <a:pt x="32006" y="50461"/>
                    <a:pt x="34342" y="53031"/>
                  </a:cubicBezTo>
                  <a:cubicBezTo>
                    <a:pt x="36912" y="55367"/>
                    <a:pt x="40182" y="56769"/>
                    <a:pt x="43686" y="56769"/>
                  </a:cubicBezTo>
                  <a:cubicBezTo>
                    <a:pt x="47191" y="56769"/>
                    <a:pt x="50461" y="55367"/>
                    <a:pt x="53031" y="53031"/>
                  </a:cubicBezTo>
                  <a:cubicBezTo>
                    <a:pt x="55367" y="50461"/>
                    <a:pt x="56769" y="47191"/>
                    <a:pt x="56769" y="43686"/>
                  </a:cubicBezTo>
                  <a:cubicBezTo>
                    <a:pt x="56769" y="40182"/>
                    <a:pt x="55367" y="36912"/>
                    <a:pt x="53031" y="34342"/>
                  </a:cubicBezTo>
                  <a:cubicBezTo>
                    <a:pt x="50461" y="32006"/>
                    <a:pt x="47191" y="30604"/>
                    <a:pt x="43686" y="30604"/>
                  </a:cubicBezTo>
                  <a:close/>
                  <a:moveTo>
                    <a:pt x="43686" y="21727"/>
                  </a:moveTo>
                  <a:cubicBezTo>
                    <a:pt x="49527" y="21727"/>
                    <a:pt x="55133" y="24063"/>
                    <a:pt x="59105" y="28268"/>
                  </a:cubicBezTo>
                  <a:cubicBezTo>
                    <a:pt x="63310" y="32239"/>
                    <a:pt x="65646" y="37846"/>
                    <a:pt x="65646" y="43686"/>
                  </a:cubicBezTo>
                  <a:cubicBezTo>
                    <a:pt x="65646" y="49527"/>
                    <a:pt x="63310" y="55133"/>
                    <a:pt x="59105" y="59105"/>
                  </a:cubicBezTo>
                  <a:cubicBezTo>
                    <a:pt x="55133" y="63310"/>
                    <a:pt x="49527" y="65646"/>
                    <a:pt x="43686" y="65646"/>
                  </a:cubicBezTo>
                  <a:cubicBezTo>
                    <a:pt x="37846" y="65646"/>
                    <a:pt x="32239" y="63310"/>
                    <a:pt x="28268" y="59105"/>
                  </a:cubicBezTo>
                  <a:cubicBezTo>
                    <a:pt x="24063" y="55133"/>
                    <a:pt x="21727" y="49527"/>
                    <a:pt x="21727" y="43686"/>
                  </a:cubicBezTo>
                  <a:cubicBezTo>
                    <a:pt x="21727" y="37846"/>
                    <a:pt x="24063" y="32239"/>
                    <a:pt x="28268" y="28268"/>
                  </a:cubicBezTo>
                  <a:cubicBezTo>
                    <a:pt x="32239" y="24063"/>
                    <a:pt x="37846" y="21727"/>
                    <a:pt x="43686" y="21727"/>
                  </a:cubicBezTo>
                  <a:close/>
                  <a:moveTo>
                    <a:pt x="43686" y="1"/>
                  </a:moveTo>
                  <a:cubicBezTo>
                    <a:pt x="31772" y="1"/>
                    <a:pt x="30371" y="1"/>
                    <a:pt x="25698" y="235"/>
                  </a:cubicBezTo>
                  <a:cubicBezTo>
                    <a:pt x="21026" y="468"/>
                    <a:pt x="17755" y="1169"/>
                    <a:pt x="14952" y="2103"/>
                  </a:cubicBezTo>
                  <a:cubicBezTo>
                    <a:pt x="12149" y="3272"/>
                    <a:pt x="9345" y="4907"/>
                    <a:pt x="7243" y="7243"/>
                  </a:cubicBezTo>
                  <a:cubicBezTo>
                    <a:pt x="4907" y="9345"/>
                    <a:pt x="3272" y="12149"/>
                    <a:pt x="2103" y="14952"/>
                  </a:cubicBezTo>
                  <a:cubicBezTo>
                    <a:pt x="1169" y="17755"/>
                    <a:pt x="468" y="21026"/>
                    <a:pt x="235" y="25698"/>
                  </a:cubicBezTo>
                  <a:cubicBezTo>
                    <a:pt x="1" y="30371"/>
                    <a:pt x="1" y="31772"/>
                    <a:pt x="1" y="43686"/>
                  </a:cubicBezTo>
                  <a:cubicBezTo>
                    <a:pt x="1" y="55601"/>
                    <a:pt x="1" y="57002"/>
                    <a:pt x="235" y="61675"/>
                  </a:cubicBezTo>
                  <a:cubicBezTo>
                    <a:pt x="468" y="66347"/>
                    <a:pt x="1169" y="69617"/>
                    <a:pt x="2103" y="72421"/>
                  </a:cubicBezTo>
                  <a:cubicBezTo>
                    <a:pt x="3272" y="75224"/>
                    <a:pt x="4907" y="78027"/>
                    <a:pt x="7243" y="80130"/>
                  </a:cubicBezTo>
                  <a:cubicBezTo>
                    <a:pt x="9345" y="82466"/>
                    <a:pt x="12149" y="84101"/>
                    <a:pt x="14952" y="85269"/>
                  </a:cubicBezTo>
                  <a:cubicBezTo>
                    <a:pt x="17755" y="86204"/>
                    <a:pt x="21026" y="86905"/>
                    <a:pt x="25698" y="87138"/>
                  </a:cubicBezTo>
                  <a:cubicBezTo>
                    <a:pt x="30371" y="87372"/>
                    <a:pt x="31772" y="87605"/>
                    <a:pt x="43686" y="87605"/>
                  </a:cubicBezTo>
                  <a:cubicBezTo>
                    <a:pt x="55601" y="87605"/>
                    <a:pt x="57002" y="87372"/>
                    <a:pt x="61675" y="87138"/>
                  </a:cubicBezTo>
                  <a:cubicBezTo>
                    <a:pt x="66347" y="86905"/>
                    <a:pt x="69617" y="86204"/>
                    <a:pt x="72421" y="85269"/>
                  </a:cubicBezTo>
                  <a:cubicBezTo>
                    <a:pt x="75224" y="84101"/>
                    <a:pt x="78027" y="82466"/>
                    <a:pt x="80130" y="80130"/>
                  </a:cubicBezTo>
                  <a:cubicBezTo>
                    <a:pt x="82466" y="78027"/>
                    <a:pt x="84101" y="75224"/>
                    <a:pt x="85269" y="72421"/>
                  </a:cubicBezTo>
                  <a:cubicBezTo>
                    <a:pt x="86204" y="69617"/>
                    <a:pt x="86905" y="66347"/>
                    <a:pt x="87138" y="61675"/>
                  </a:cubicBezTo>
                  <a:cubicBezTo>
                    <a:pt x="87372" y="57002"/>
                    <a:pt x="87605" y="55601"/>
                    <a:pt x="87605" y="43686"/>
                  </a:cubicBezTo>
                  <a:cubicBezTo>
                    <a:pt x="87605" y="31772"/>
                    <a:pt x="87372" y="30371"/>
                    <a:pt x="87138" y="25698"/>
                  </a:cubicBezTo>
                  <a:cubicBezTo>
                    <a:pt x="86905" y="21026"/>
                    <a:pt x="86204" y="17755"/>
                    <a:pt x="85269" y="14952"/>
                  </a:cubicBezTo>
                  <a:cubicBezTo>
                    <a:pt x="84101" y="12149"/>
                    <a:pt x="82466" y="9345"/>
                    <a:pt x="80130" y="7243"/>
                  </a:cubicBezTo>
                  <a:cubicBezTo>
                    <a:pt x="77794" y="4907"/>
                    <a:pt x="75224" y="3272"/>
                    <a:pt x="72421" y="2103"/>
                  </a:cubicBezTo>
                  <a:cubicBezTo>
                    <a:pt x="69617" y="1169"/>
                    <a:pt x="66347" y="468"/>
                    <a:pt x="61675" y="235"/>
                  </a:cubicBezTo>
                  <a:cubicBezTo>
                    <a:pt x="57002" y="1"/>
                    <a:pt x="55601" y="1"/>
                    <a:pt x="436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104" name="Google Shape;104;p8"/>
          <p:cNvGrpSpPr/>
          <p:nvPr/>
        </p:nvGrpSpPr>
        <p:grpSpPr>
          <a:xfrm>
            <a:off x="5131803" y="4943681"/>
            <a:ext cx="329151" cy="329151"/>
            <a:chOff x="1190625" y="238125"/>
            <a:chExt cx="5186200" cy="5186200"/>
          </a:xfrm>
        </p:grpSpPr>
        <p:sp>
          <p:nvSpPr>
            <p:cNvPr id="105" name="Google Shape;105;p8"/>
            <p:cNvSpPr/>
            <p:nvPr/>
          </p:nvSpPr>
          <p:spPr>
            <a:xfrm>
              <a:off x="1190625" y="238125"/>
              <a:ext cx="5186200" cy="5186200"/>
            </a:xfrm>
            <a:custGeom>
              <a:avLst/>
              <a:gdLst/>
              <a:ahLst/>
              <a:cxnLst/>
              <a:rect l="l" t="t" r="r" b="b"/>
              <a:pathLst>
                <a:path w="207448" h="207448" extrusionOk="0">
                  <a:moveTo>
                    <a:pt x="103724" y="0"/>
                  </a:moveTo>
                  <a:cubicBezTo>
                    <a:pt x="46489" y="0"/>
                    <a:pt x="0" y="46489"/>
                    <a:pt x="0" y="103724"/>
                  </a:cubicBezTo>
                  <a:cubicBezTo>
                    <a:pt x="0" y="160959"/>
                    <a:pt x="46489" y="207447"/>
                    <a:pt x="103724" y="207447"/>
                  </a:cubicBezTo>
                  <a:cubicBezTo>
                    <a:pt x="160959" y="207447"/>
                    <a:pt x="207447" y="160959"/>
                    <a:pt x="207447" y="103724"/>
                  </a:cubicBezTo>
                  <a:cubicBezTo>
                    <a:pt x="207447" y="46489"/>
                    <a:pt x="160959" y="0"/>
                    <a:pt x="103724" y="0"/>
                  </a:cubicBezTo>
                  <a:close/>
                </a:path>
              </a:pathLst>
            </a:custGeom>
            <a:solidFill>
              <a:srgbClr val="4BD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06" name="Google Shape;106;p8"/>
            <p:cNvSpPr/>
            <p:nvPr/>
          </p:nvSpPr>
          <p:spPr>
            <a:xfrm>
              <a:off x="2498850" y="1698200"/>
              <a:ext cx="2493825" cy="2264050"/>
            </a:xfrm>
            <a:custGeom>
              <a:avLst/>
              <a:gdLst/>
              <a:ahLst/>
              <a:cxnLst/>
              <a:rect l="l" t="t" r="r" b="b"/>
              <a:pathLst>
                <a:path w="99753" h="90562" extrusionOk="0">
                  <a:moveTo>
                    <a:pt x="91810" y="7943"/>
                  </a:moveTo>
                  <a:cubicBezTo>
                    <a:pt x="91810" y="8176"/>
                    <a:pt x="91810" y="8176"/>
                    <a:pt x="91810" y="8644"/>
                  </a:cubicBezTo>
                  <a:lnTo>
                    <a:pt x="77559" y="81998"/>
                  </a:lnTo>
                  <a:cubicBezTo>
                    <a:pt x="77559" y="82231"/>
                    <a:pt x="77326" y="82465"/>
                    <a:pt x="77092" y="82699"/>
                  </a:cubicBezTo>
                  <a:cubicBezTo>
                    <a:pt x="76995" y="82795"/>
                    <a:pt x="76899" y="82852"/>
                    <a:pt x="76735" y="82852"/>
                  </a:cubicBezTo>
                  <a:cubicBezTo>
                    <a:pt x="76505" y="82852"/>
                    <a:pt x="76141" y="82739"/>
                    <a:pt x="75457" y="82465"/>
                  </a:cubicBezTo>
                  <a:lnTo>
                    <a:pt x="52796" y="64944"/>
                  </a:lnTo>
                  <a:lnTo>
                    <a:pt x="39247" y="77559"/>
                  </a:lnTo>
                  <a:lnTo>
                    <a:pt x="42050" y="59104"/>
                  </a:lnTo>
                  <a:lnTo>
                    <a:pt x="78961" y="24062"/>
                  </a:lnTo>
                  <a:cubicBezTo>
                    <a:pt x="80363" y="22660"/>
                    <a:pt x="79895" y="22427"/>
                    <a:pt x="79895" y="22427"/>
                  </a:cubicBezTo>
                  <a:cubicBezTo>
                    <a:pt x="79895" y="21679"/>
                    <a:pt x="79522" y="21455"/>
                    <a:pt x="79073" y="21455"/>
                  </a:cubicBezTo>
                  <a:cubicBezTo>
                    <a:pt x="78400" y="21455"/>
                    <a:pt x="77559" y="21960"/>
                    <a:pt x="77559" y="21960"/>
                  </a:cubicBezTo>
                  <a:lnTo>
                    <a:pt x="31071" y="51161"/>
                  </a:lnTo>
                  <a:lnTo>
                    <a:pt x="31071" y="50927"/>
                  </a:lnTo>
                  <a:lnTo>
                    <a:pt x="8877" y="43452"/>
                  </a:lnTo>
                  <a:lnTo>
                    <a:pt x="8877" y="43218"/>
                  </a:lnTo>
                  <a:lnTo>
                    <a:pt x="9111" y="43218"/>
                  </a:lnTo>
                  <a:cubicBezTo>
                    <a:pt x="9111" y="43218"/>
                    <a:pt x="28968" y="34808"/>
                    <a:pt x="49292" y="26165"/>
                  </a:cubicBezTo>
                  <a:cubicBezTo>
                    <a:pt x="59338" y="21726"/>
                    <a:pt x="69616" y="17287"/>
                    <a:pt x="77326" y="14017"/>
                  </a:cubicBezTo>
                  <a:cubicBezTo>
                    <a:pt x="85268" y="10746"/>
                    <a:pt x="91109" y="8176"/>
                    <a:pt x="91342" y="8176"/>
                  </a:cubicBezTo>
                  <a:cubicBezTo>
                    <a:pt x="91810" y="7943"/>
                    <a:pt x="91576" y="7943"/>
                    <a:pt x="91810" y="7943"/>
                  </a:cubicBezTo>
                  <a:close/>
                  <a:moveTo>
                    <a:pt x="92277" y="0"/>
                  </a:moveTo>
                  <a:cubicBezTo>
                    <a:pt x="90875" y="0"/>
                    <a:pt x="89707" y="467"/>
                    <a:pt x="88539" y="934"/>
                  </a:cubicBezTo>
                  <a:cubicBezTo>
                    <a:pt x="87605" y="1402"/>
                    <a:pt x="82232" y="3504"/>
                    <a:pt x="74522" y="6775"/>
                  </a:cubicBezTo>
                  <a:lnTo>
                    <a:pt x="46255" y="18923"/>
                  </a:lnTo>
                  <a:cubicBezTo>
                    <a:pt x="25931" y="27566"/>
                    <a:pt x="6074" y="35976"/>
                    <a:pt x="6074" y="35976"/>
                  </a:cubicBezTo>
                  <a:lnTo>
                    <a:pt x="6308" y="35976"/>
                  </a:lnTo>
                  <a:cubicBezTo>
                    <a:pt x="6308" y="35976"/>
                    <a:pt x="4906" y="36443"/>
                    <a:pt x="3504" y="37378"/>
                  </a:cubicBezTo>
                  <a:cubicBezTo>
                    <a:pt x="2803" y="38079"/>
                    <a:pt x="1869" y="38780"/>
                    <a:pt x="1402" y="39714"/>
                  </a:cubicBezTo>
                  <a:cubicBezTo>
                    <a:pt x="701" y="40649"/>
                    <a:pt x="0" y="42284"/>
                    <a:pt x="234" y="43919"/>
                  </a:cubicBezTo>
                  <a:cubicBezTo>
                    <a:pt x="701" y="46722"/>
                    <a:pt x="2336" y="48358"/>
                    <a:pt x="3738" y="49292"/>
                  </a:cubicBezTo>
                  <a:cubicBezTo>
                    <a:pt x="4906" y="50227"/>
                    <a:pt x="6308" y="50694"/>
                    <a:pt x="6308" y="50694"/>
                  </a:cubicBezTo>
                  <a:lnTo>
                    <a:pt x="24997" y="57001"/>
                  </a:lnTo>
                  <a:cubicBezTo>
                    <a:pt x="25697" y="59805"/>
                    <a:pt x="30603" y="75924"/>
                    <a:pt x="31771" y="79662"/>
                  </a:cubicBezTo>
                  <a:cubicBezTo>
                    <a:pt x="32472" y="81998"/>
                    <a:pt x="33173" y="83400"/>
                    <a:pt x="33874" y="84334"/>
                  </a:cubicBezTo>
                  <a:cubicBezTo>
                    <a:pt x="34341" y="85035"/>
                    <a:pt x="34808" y="85502"/>
                    <a:pt x="35509" y="85736"/>
                  </a:cubicBezTo>
                  <a:cubicBezTo>
                    <a:pt x="35743" y="85969"/>
                    <a:pt x="35976" y="86203"/>
                    <a:pt x="36444" y="86203"/>
                  </a:cubicBezTo>
                  <a:lnTo>
                    <a:pt x="36677" y="86203"/>
                  </a:lnTo>
                  <a:cubicBezTo>
                    <a:pt x="37285" y="86390"/>
                    <a:pt x="37864" y="86465"/>
                    <a:pt x="38402" y="86465"/>
                  </a:cubicBezTo>
                  <a:cubicBezTo>
                    <a:pt x="40555" y="86465"/>
                    <a:pt x="42050" y="85268"/>
                    <a:pt x="42050" y="85268"/>
                  </a:cubicBezTo>
                  <a:lnTo>
                    <a:pt x="42284" y="85268"/>
                  </a:lnTo>
                  <a:lnTo>
                    <a:pt x="53264" y="74989"/>
                  </a:lnTo>
                  <a:lnTo>
                    <a:pt x="71719" y="89473"/>
                  </a:lnTo>
                  <a:lnTo>
                    <a:pt x="72186" y="89707"/>
                  </a:lnTo>
                  <a:cubicBezTo>
                    <a:pt x="73559" y="90308"/>
                    <a:pt x="74963" y="90562"/>
                    <a:pt x="76294" y="90562"/>
                  </a:cubicBezTo>
                  <a:cubicBezTo>
                    <a:pt x="78589" y="90562"/>
                    <a:pt x="80668" y="89807"/>
                    <a:pt x="81998" y="88773"/>
                  </a:cubicBezTo>
                  <a:cubicBezTo>
                    <a:pt x="83867" y="86904"/>
                    <a:pt x="84801" y="84801"/>
                    <a:pt x="84801" y="84801"/>
                  </a:cubicBezTo>
                  <a:lnTo>
                    <a:pt x="84801" y="84568"/>
                  </a:lnTo>
                  <a:lnTo>
                    <a:pt x="99052" y="10279"/>
                  </a:lnTo>
                  <a:cubicBezTo>
                    <a:pt x="99519" y="8410"/>
                    <a:pt x="99752" y="6775"/>
                    <a:pt x="99285" y="5139"/>
                  </a:cubicBezTo>
                  <a:cubicBezTo>
                    <a:pt x="98818" y="3504"/>
                    <a:pt x="97650" y="1869"/>
                    <a:pt x="96248" y="1168"/>
                  </a:cubicBezTo>
                  <a:cubicBezTo>
                    <a:pt x="95080" y="234"/>
                    <a:pt x="93679" y="0"/>
                    <a:pt x="922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107" name="Google Shape;107;p8"/>
          <p:cNvGrpSpPr/>
          <p:nvPr/>
        </p:nvGrpSpPr>
        <p:grpSpPr>
          <a:xfrm>
            <a:off x="5131829" y="5438021"/>
            <a:ext cx="332263" cy="332263"/>
            <a:chOff x="1190625" y="238125"/>
            <a:chExt cx="5186200" cy="5186200"/>
          </a:xfrm>
        </p:grpSpPr>
        <p:sp>
          <p:nvSpPr>
            <p:cNvPr id="108" name="Google Shape;108;p8"/>
            <p:cNvSpPr/>
            <p:nvPr/>
          </p:nvSpPr>
          <p:spPr>
            <a:xfrm>
              <a:off x="1190625" y="238125"/>
              <a:ext cx="5186200" cy="5186200"/>
            </a:xfrm>
            <a:custGeom>
              <a:avLst/>
              <a:gdLst/>
              <a:ahLst/>
              <a:cxnLst/>
              <a:rect l="l" t="t" r="r" b="b"/>
              <a:pathLst>
                <a:path w="207448" h="207448" extrusionOk="0">
                  <a:moveTo>
                    <a:pt x="103724" y="0"/>
                  </a:moveTo>
                  <a:cubicBezTo>
                    <a:pt x="46489" y="0"/>
                    <a:pt x="0" y="46489"/>
                    <a:pt x="0" y="103724"/>
                  </a:cubicBezTo>
                  <a:cubicBezTo>
                    <a:pt x="0" y="160959"/>
                    <a:pt x="46489" y="207447"/>
                    <a:pt x="103724" y="207447"/>
                  </a:cubicBezTo>
                  <a:cubicBezTo>
                    <a:pt x="160959" y="207447"/>
                    <a:pt x="207447" y="160959"/>
                    <a:pt x="207447" y="103724"/>
                  </a:cubicBezTo>
                  <a:cubicBezTo>
                    <a:pt x="207447" y="46489"/>
                    <a:pt x="160959" y="0"/>
                    <a:pt x="103724" y="0"/>
                  </a:cubicBezTo>
                  <a:close/>
                </a:path>
              </a:pathLst>
            </a:custGeom>
            <a:solidFill>
              <a:srgbClr val="4BD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09" name="Google Shape;109;p8"/>
            <p:cNvSpPr/>
            <p:nvPr/>
          </p:nvSpPr>
          <p:spPr>
            <a:xfrm>
              <a:off x="2942700" y="1803325"/>
              <a:ext cx="1868925" cy="1757950"/>
            </a:xfrm>
            <a:custGeom>
              <a:avLst/>
              <a:gdLst/>
              <a:ahLst/>
              <a:cxnLst/>
              <a:rect l="l" t="t" r="r" b="b"/>
              <a:pathLst>
                <a:path w="74757" h="70318" extrusionOk="0">
                  <a:moveTo>
                    <a:pt x="7943" y="0"/>
                  </a:moveTo>
                  <a:cubicBezTo>
                    <a:pt x="5841" y="0"/>
                    <a:pt x="3972" y="701"/>
                    <a:pt x="2337" y="2336"/>
                  </a:cubicBezTo>
                  <a:cubicBezTo>
                    <a:pt x="935" y="3738"/>
                    <a:pt x="1" y="5607"/>
                    <a:pt x="1" y="7709"/>
                  </a:cubicBezTo>
                  <a:cubicBezTo>
                    <a:pt x="1" y="9812"/>
                    <a:pt x="935" y="11914"/>
                    <a:pt x="2337" y="13316"/>
                  </a:cubicBezTo>
                  <a:cubicBezTo>
                    <a:pt x="3972" y="14718"/>
                    <a:pt x="5841" y="15652"/>
                    <a:pt x="7943" y="15652"/>
                  </a:cubicBezTo>
                  <a:cubicBezTo>
                    <a:pt x="10046" y="15652"/>
                    <a:pt x="11915" y="14718"/>
                    <a:pt x="13550" y="13316"/>
                  </a:cubicBezTo>
                  <a:cubicBezTo>
                    <a:pt x="14952" y="11914"/>
                    <a:pt x="15653" y="9812"/>
                    <a:pt x="15653" y="7709"/>
                  </a:cubicBezTo>
                  <a:cubicBezTo>
                    <a:pt x="15653" y="5840"/>
                    <a:pt x="14952" y="3738"/>
                    <a:pt x="13550" y="2336"/>
                  </a:cubicBezTo>
                  <a:cubicBezTo>
                    <a:pt x="11915" y="701"/>
                    <a:pt x="10046" y="0"/>
                    <a:pt x="7943" y="0"/>
                  </a:cubicBezTo>
                  <a:close/>
                  <a:moveTo>
                    <a:pt x="234" y="21492"/>
                  </a:moveTo>
                  <a:lnTo>
                    <a:pt x="234" y="70317"/>
                  </a:lnTo>
                  <a:lnTo>
                    <a:pt x="15886" y="70317"/>
                  </a:lnTo>
                  <a:lnTo>
                    <a:pt x="15886" y="21492"/>
                  </a:lnTo>
                  <a:close/>
                  <a:moveTo>
                    <a:pt x="56564" y="19886"/>
                  </a:moveTo>
                  <a:cubicBezTo>
                    <a:pt x="49899" y="19886"/>
                    <a:pt x="43331" y="22967"/>
                    <a:pt x="40649" y="28033"/>
                  </a:cubicBezTo>
                  <a:lnTo>
                    <a:pt x="40649" y="21492"/>
                  </a:lnTo>
                  <a:lnTo>
                    <a:pt x="25231" y="21492"/>
                  </a:lnTo>
                  <a:lnTo>
                    <a:pt x="25231" y="70317"/>
                  </a:lnTo>
                  <a:lnTo>
                    <a:pt x="40649" y="70317"/>
                  </a:lnTo>
                  <a:lnTo>
                    <a:pt x="40649" y="44620"/>
                  </a:lnTo>
                  <a:cubicBezTo>
                    <a:pt x="40649" y="37328"/>
                    <a:pt x="45481" y="33400"/>
                    <a:pt x="50201" y="33400"/>
                  </a:cubicBezTo>
                  <a:cubicBezTo>
                    <a:pt x="54704" y="33400"/>
                    <a:pt x="59104" y="36977"/>
                    <a:pt x="59104" y="44620"/>
                  </a:cubicBezTo>
                  <a:lnTo>
                    <a:pt x="59104" y="70317"/>
                  </a:lnTo>
                  <a:lnTo>
                    <a:pt x="74756" y="70317"/>
                  </a:lnTo>
                  <a:lnTo>
                    <a:pt x="74756" y="39480"/>
                  </a:lnTo>
                  <a:cubicBezTo>
                    <a:pt x="74756" y="25516"/>
                    <a:pt x="65572" y="19886"/>
                    <a:pt x="56564" y="1988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110" name="Google Shape;110;p8"/>
          <p:cNvGrpSpPr/>
          <p:nvPr/>
        </p:nvGrpSpPr>
        <p:grpSpPr>
          <a:xfrm>
            <a:off x="11652975" y="6251650"/>
            <a:ext cx="344717" cy="353773"/>
            <a:chOff x="238125" y="2432825"/>
            <a:chExt cx="779550" cy="781875"/>
          </a:xfrm>
        </p:grpSpPr>
        <p:sp>
          <p:nvSpPr>
            <p:cNvPr id="111" name="Google Shape;111;p8"/>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12" name="Google Shape;112;p8"/>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13" name="Google Shape;113;p8"/>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14" name="Google Shape;114;p8"/>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115" name="Google Shape;115;p8"/>
          <p:cNvSpPr txBox="1">
            <a:spLocks noGrp="1"/>
          </p:cNvSpPr>
          <p:nvPr>
            <p:ph type="subTitle" idx="2"/>
          </p:nvPr>
        </p:nvSpPr>
        <p:spPr>
          <a:xfrm>
            <a:off x="5595350" y="4444023"/>
            <a:ext cx="3347800" cy="336600"/>
          </a:xfrm>
          <a:prstGeom prst="rect">
            <a:avLst/>
          </a:prstGeom>
        </p:spPr>
        <p:txBody>
          <a:bodyPr spcFirstLastPara="1" wrap="square" lIns="0" tIns="126000" rIns="0" bIns="0" anchor="t" anchorCtr="0">
            <a:noAutofit/>
          </a:bodyPr>
          <a:lstStyle>
            <a:lvl1pPr lvl="0" rtl="0">
              <a:lnSpc>
                <a:spcPct val="90000"/>
              </a:lnSpc>
              <a:spcBef>
                <a:spcPts val="0"/>
              </a:spcBef>
              <a:spcAft>
                <a:spcPts val="0"/>
              </a:spcAft>
              <a:buSzPts val="1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6" name="Google Shape;116;p8"/>
          <p:cNvSpPr txBox="1">
            <a:spLocks noGrp="1"/>
          </p:cNvSpPr>
          <p:nvPr>
            <p:ph type="subTitle" idx="3"/>
          </p:nvPr>
        </p:nvSpPr>
        <p:spPr>
          <a:xfrm>
            <a:off x="5595350" y="3955073"/>
            <a:ext cx="3347800" cy="327000"/>
          </a:xfrm>
          <a:prstGeom prst="rect">
            <a:avLst/>
          </a:prstGeom>
        </p:spPr>
        <p:txBody>
          <a:bodyPr spcFirstLastPara="1" wrap="square" lIns="0" tIns="126000" rIns="0" bIns="0" anchor="t" anchorCtr="0">
            <a:noAutofit/>
          </a:bodyPr>
          <a:lstStyle>
            <a:lvl1pPr lvl="0" rtl="0">
              <a:lnSpc>
                <a:spcPct val="90000"/>
              </a:lnSpc>
              <a:spcBef>
                <a:spcPts val="0"/>
              </a:spcBef>
              <a:spcAft>
                <a:spcPts val="0"/>
              </a:spcAft>
              <a:buSzPts val="1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8"/>
          <p:cNvSpPr txBox="1">
            <a:spLocks noGrp="1"/>
          </p:cNvSpPr>
          <p:nvPr>
            <p:ph type="subTitle" idx="4"/>
          </p:nvPr>
        </p:nvSpPr>
        <p:spPr>
          <a:xfrm>
            <a:off x="5595350" y="4939331"/>
            <a:ext cx="3347800" cy="336600"/>
          </a:xfrm>
          <a:prstGeom prst="rect">
            <a:avLst/>
          </a:prstGeom>
        </p:spPr>
        <p:txBody>
          <a:bodyPr spcFirstLastPara="1" wrap="square" lIns="0" tIns="126000" rIns="0" bIns="0" anchor="t" anchorCtr="0">
            <a:noAutofit/>
          </a:bodyPr>
          <a:lstStyle>
            <a:lvl1pPr lvl="0" rtl="0">
              <a:lnSpc>
                <a:spcPct val="90000"/>
              </a:lnSpc>
              <a:spcBef>
                <a:spcPts val="0"/>
              </a:spcBef>
              <a:spcAft>
                <a:spcPts val="0"/>
              </a:spcAft>
              <a:buSzPts val="1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8"/>
          <p:cNvSpPr txBox="1">
            <a:spLocks noGrp="1"/>
          </p:cNvSpPr>
          <p:nvPr>
            <p:ph type="subTitle" idx="5"/>
          </p:nvPr>
        </p:nvSpPr>
        <p:spPr>
          <a:xfrm>
            <a:off x="5595350" y="5437798"/>
            <a:ext cx="3347800" cy="336600"/>
          </a:xfrm>
          <a:prstGeom prst="rect">
            <a:avLst/>
          </a:prstGeom>
        </p:spPr>
        <p:txBody>
          <a:bodyPr spcFirstLastPara="1" wrap="square" lIns="0" tIns="126000" rIns="0" bIns="0" anchor="t" anchorCtr="0">
            <a:noAutofit/>
          </a:bodyPr>
          <a:lstStyle>
            <a:lvl1pPr lvl="0" rtl="0">
              <a:lnSpc>
                <a:spcPct val="90000"/>
              </a:lnSpc>
              <a:spcBef>
                <a:spcPts val="0"/>
              </a:spcBef>
              <a:spcAft>
                <a:spcPts val="0"/>
              </a:spcAft>
              <a:buSzPts val="1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8"/>
          <p:cNvSpPr/>
          <p:nvPr/>
        </p:nvSpPr>
        <p:spPr>
          <a:xfrm>
            <a:off x="12515367" y="488967"/>
            <a:ext cx="3050400" cy="5775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108000" tIns="84000" rIns="60950" bIns="60950" anchor="t" anchorCtr="0">
            <a:noAutofit/>
          </a:bodyPr>
          <a:lstStyle/>
          <a:p>
            <a:pPr marL="0" lvl="0" indent="0" algn="l" rtl="0">
              <a:spcBef>
                <a:spcPts val="0"/>
              </a:spcBef>
              <a:spcAft>
                <a:spcPts val="0"/>
              </a:spcAft>
              <a:buNone/>
            </a:pPr>
            <a:r>
              <a:rPr lang="ru" sz="1200"/>
              <a:t>Поместите квадратное изображение на слайд, затем с помощью инструмента </a:t>
            </a:r>
            <a:r>
              <a:rPr lang="ru" sz="1200" b="1"/>
              <a:t>Обрезка</a:t>
            </a:r>
            <a:r>
              <a:rPr lang="ru" sz="1200"/>
              <a:t> выберете обрезку с помощью овала.</a:t>
            </a:r>
            <a:endParaRPr sz="1200"/>
          </a:p>
          <a:p>
            <a:pPr marL="0" lvl="0" indent="0" algn="l" rtl="0">
              <a:spcBef>
                <a:spcPts val="0"/>
              </a:spcBef>
              <a:spcAft>
                <a:spcPts val="0"/>
              </a:spcAft>
              <a:buNone/>
            </a:pPr>
            <a:br>
              <a:rPr lang="ru" sz="1200"/>
            </a:br>
            <a:br>
              <a:rPr lang="ru" sz="1200"/>
            </a:br>
            <a:br>
              <a:rPr lang="ru" sz="1200"/>
            </a:br>
            <a:br>
              <a:rPr lang="ru" sz="1200"/>
            </a:br>
            <a:br>
              <a:rPr lang="ru" sz="1200"/>
            </a:b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br>
              <a:rPr lang="ru" sz="1200"/>
            </a:br>
            <a:endParaRPr sz="1200"/>
          </a:p>
          <a:p>
            <a:pPr marL="0" lvl="0" indent="0" algn="l" rtl="0">
              <a:spcBef>
                <a:spcPts val="0"/>
              </a:spcBef>
              <a:spcAft>
                <a:spcPts val="0"/>
              </a:spcAft>
              <a:buNone/>
            </a:pPr>
            <a:r>
              <a:rPr lang="ru" sz="1200"/>
              <a:t>Переместите изображение в </a:t>
            </a:r>
            <a:r>
              <a:rPr lang="ru" sz="700">
                <a:solidFill>
                  <a:srgbClr val="222222"/>
                </a:solidFill>
                <a:highlight>
                  <a:srgbClr val="FFFFFF"/>
                </a:highlight>
              </a:rPr>
              <a:t>«</a:t>
            </a:r>
            <a:r>
              <a:rPr lang="ru" sz="1200">
                <a:solidFill>
                  <a:schemeClr val="dk1"/>
                </a:solidFill>
              </a:rPr>
              <a:t>область для фотографии</a:t>
            </a:r>
            <a:r>
              <a:rPr lang="ru" sz="700">
                <a:solidFill>
                  <a:srgbClr val="222222"/>
                </a:solidFill>
                <a:highlight>
                  <a:srgbClr val="FFFFFF"/>
                </a:highlight>
              </a:rPr>
              <a:t>»‎</a:t>
            </a:r>
            <a:r>
              <a:rPr lang="ru" sz="1200"/>
              <a:t> и подберите его размер, чтобы оно закрывало собой пунктирную линию. Проверьте выравнивание используя направляющие.</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ru" sz="1200"/>
              <a:t>Пример:</a:t>
            </a:r>
            <a:endParaRPr sz="1200"/>
          </a:p>
        </p:txBody>
      </p:sp>
      <p:pic>
        <p:nvPicPr>
          <p:cNvPr id="120" name="Google Shape;120;p8"/>
          <p:cNvPicPr preferRelativeResize="0"/>
          <p:nvPr/>
        </p:nvPicPr>
        <p:blipFill>
          <a:blip r:embed="rId2">
            <a:alphaModFix/>
          </a:blip>
          <a:stretch>
            <a:fillRect/>
          </a:stretch>
        </p:blipFill>
        <p:spPr>
          <a:xfrm>
            <a:off x="12629379" y="1090585"/>
            <a:ext cx="2736623" cy="1322400"/>
          </a:xfrm>
          <a:prstGeom prst="rect">
            <a:avLst/>
          </a:prstGeom>
          <a:noFill/>
          <a:ln>
            <a:noFill/>
          </a:ln>
        </p:spPr>
      </p:pic>
      <p:pic>
        <p:nvPicPr>
          <p:cNvPr id="121" name="Google Shape;121;p8"/>
          <p:cNvPicPr preferRelativeResize="0"/>
          <p:nvPr/>
        </p:nvPicPr>
        <p:blipFill>
          <a:blip r:embed="rId3">
            <a:alphaModFix/>
          </a:blip>
          <a:stretch>
            <a:fillRect/>
          </a:stretch>
        </p:blipFill>
        <p:spPr>
          <a:xfrm>
            <a:off x="12629383" y="3558800"/>
            <a:ext cx="2547618" cy="2537200"/>
          </a:xfrm>
          <a:prstGeom prst="rect">
            <a:avLst/>
          </a:prstGeom>
          <a:noFill/>
          <a:ln>
            <a:noFill/>
          </a:ln>
        </p:spPr>
      </p:pic>
      <p:sp>
        <p:nvSpPr>
          <p:cNvPr id="122" name="Google Shape;122;p8"/>
          <p:cNvSpPr/>
          <p:nvPr/>
        </p:nvSpPr>
        <p:spPr>
          <a:xfrm>
            <a:off x="12515367" y="-18333"/>
            <a:ext cx="344800" cy="344800"/>
          </a:xfrm>
          <a:prstGeom prst="ellipse">
            <a:avLst/>
          </a:prstGeom>
          <a:solidFill>
            <a:srgbClr val="4BD0A0"/>
          </a:solid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marL="0" lvl="0" indent="0" algn="ctr" rtl="0">
              <a:spcBef>
                <a:spcPts val="0"/>
              </a:spcBef>
              <a:spcAft>
                <a:spcPts val="0"/>
              </a:spcAft>
              <a:buNone/>
            </a:pPr>
            <a:r>
              <a:rPr lang="ru" sz="2133" b="1">
                <a:solidFill>
                  <a:srgbClr val="FFFFFF"/>
                </a:solidFill>
                <a:latin typeface="Proxima Nova"/>
                <a:ea typeface="Proxima Nova"/>
                <a:cs typeface="Proxima Nova"/>
                <a:sym typeface="Proxima Nova"/>
              </a:rPr>
              <a:t>!</a:t>
            </a:r>
            <a:endParaRPr sz="1200">
              <a:solidFill>
                <a:srgbClr val="FFFFFF"/>
              </a:solidFill>
            </a:endParaRPr>
          </a:p>
        </p:txBody>
      </p:sp>
    </p:spTree>
    <p:extLst>
      <p:ext uri="{BB962C8B-B14F-4D97-AF65-F5344CB8AC3E}">
        <p14:creationId xmlns:p14="http://schemas.microsoft.com/office/powerpoint/2010/main" val="3669066086"/>
      </p:ext>
    </p:extLst>
  </p:cSld>
  <p:clrMapOvr>
    <a:masterClrMapping/>
  </p:clrMapOvr>
  <p:extLst>
    <p:ext uri="{DCECCB84-F9BA-43D5-87BE-67443E8EF086}">
      <p15:sldGuideLst xmlns:p15="http://schemas.microsoft.com/office/powerpoint/2012/main">
        <p15:guide id="1" orient="horz" pos="308">
          <p15:clr>
            <a:srgbClr val="0000FF"/>
          </p15:clr>
        </p15:guide>
        <p15:guide id="2" orient="horz" pos="463">
          <p15:clr>
            <a:srgbClr val="FA7B17"/>
          </p15:clr>
        </p15:guide>
        <p15:guide id="3" orient="horz" pos="617">
          <p15:clr>
            <a:srgbClr val="FA7B17"/>
          </p15:clr>
        </p15:guide>
        <p15:guide id="4" orient="horz" pos="771">
          <p15:clr>
            <a:srgbClr val="FA7B17"/>
          </p15:clr>
        </p15:guide>
        <p15:guide id="5" orient="horz" pos="925">
          <p15:clr>
            <a:srgbClr val="FA7B17"/>
          </p15:clr>
        </p15:guide>
        <p15:guide id="6" orient="horz" pos="1079">
          <p15:clr>
            <a:srgbClr val="FA7B17"/>
          </p15:clr>
        </p15:guide>
        <p15:guide id="7" orient="horz" pos="1243">
          <p15:clr>
            <a:srgbClr val="FA7B17"/>
          </p15:clr>
        </p15:guide>
        <p15:guide id="8" orient="horz" pos="1397">
          <p15:clr>
            <a:srgbClr val="FA7B17"/>
          </p15:clr>
        </p15:guide>
        <p15:guide id="9" orient="horz" pos="1551">
          <p15:clr>
            <a:srgbClr val="FA7B17"/>
          </p15:clr>
        </p15:guide>
        <p15:guide id="10" orient="horz" pos="1705">
          <p15:clr>
            <a:srgbClr val="FA7B17"/>
          </p15:clr>
        </p15:guide>
        <p15:guide id="11" orient="horz" pos="1860">
          <p15:clr>
            <a:srgbClr val="FA7B17"/>
          </p15:clr>
        </p15:guide>
        <p15:guide id="12" orient="horz" pos="2014">
          <p15:clr>
            <a:srgbClr val="FA7B17"/>
          </p15:clr>
        </p15:guide>
        <p15:guide id="13" orient="horz" pos="2175">
          <p15:clr>
            <a:srgbClr val="FA7B17"/>
          </p15:clr>
        </p15:guide>
        <p15:guide id="14" orient="horz" pos="2329">
          <p15:clr>
            <a:srgbClr val="FA7B17"/>
          </p15:clr>
        </p15:guide>
        <p15:guide id="15" orient="horz" pos="2490">
          <p15:clr>
            <a:srgbClr val="FA7B17"/>
          </p15:clr>
        </p15:guide>
        <p15:guide id="16" orient="horz" pos="2644">
          <p15:clr>
            <a:srgbClr val="FA7B17"/>
          </p15:clr>
        </p15:guide>
        <p15:guide id="17" orient="horz" pos="2798">
          <p15:clr>
            <a:srgbClr val="FA7B17"/>
          </p15:clr>
        </p15:guide>
        <p15:guide id="18" orient="horz" pos="2962">
          <p15:clr>
            <a:srgbClr val="FA7B17"/>
          </p15:clr>
        </p15:guide>
        <p15:guide id="19" orient="horz" pos="3116">
          <p15:clr>
            <a:srgbClr val="FA7B17"/>
          </p15:clr>
        </p15:guide>
        <p15:guide id="20" orient="horz" pos="3270">
          <p15:clr>
            <a:srgbClr val="FA7B17"/>
          </p15:clr>
        </p15:guide>
        <p15:guide id="21" orient="horz" pos="3424">
          <p15:clr>
            <a:srgbClr val="FA7B17"/>
          </p15:clr>
        </p15:guide>
        <p15:guide id="22" orient="horz" pos="3578">
          <p15:clr>
            <a:srgbClr val="FA7B17"/>
          </p15:clr>
        </p15:guide>
        <p15:guide id="23" orient="horz" pos="3733">
          <p15:clr>
            <a:srgbClr val="FA7B17"/>
          </p15:clr>
        </p15:guide>
        <p15:guide id="24" orient="horz" pos="3891">
          <p15:clr>
            <a:srgbClr val="FA7B17"/>
          </p15:clr>
        </p15:guide>
        <p15:guide id="25" orient="horz" pos="4046">
          <p15:clr>
            <a:srgbClr val="FA7B17"/>
          </p15:clr>
        </p15:guide>
        <p15:guide id="26" orient="horz" pos="4200">
          <p15:clr>
            <a:srgbClr val="FA7B17"/>
          </p15:clr>
        </p15:guide>
        <p15:guide id="27" orient="horz" pos="4354">
          <p15:clr>
            <a:srgbClr val="FA7B17"/>
          </p15:clr>
        </p15:guide>
        <p15:guide id="28" orient="horz" pos="4513">
          <p15:clr>
            <a:srgbClr val="FA7B17"/>
          </p15:clr>
        </p15:guide>
        <p15:guide id="29" orient="horz" pos="4671">
          <p15:clr>
            <a:srgbClr val="FA7B17"/>
          </p15:clr>
        </p15:guide>
        <p15:guide id="30" orient="horz" pos="4826">
          <p15:clr>
            <a:srgbClr val="FA7B17"/>
          </p15:clr>
        </p15:guide>
        <p15:guide id="31" orient="horz" pos="4980">
          <p15:clr>
            <a:srgbClr val="FA7B17"/>
          </p15:clr>
        </p15:guide>
        <p15:guide id="32" orient="horz" pos="5139">
          <p15:clr>
            <a:srgbClr val="FA7B17"/>
          </p15:clr>
        </p15:guide>
        <p15:guide id="33" orient="horz" pos="5293">
          <p15:clr>
            <a:srgbClr val="FA7B17"/>
          </p15:clr>
        </p15:guide>
        <p15:guide id="34" orient="horz" pos="5452">
          <p15:clr>
            <a:srgbClr val="FA7B17"/>
          </p15:clr>
        </p15:guide>
        <p15:guide id="35" orient="horz" pos="5606">
          <p15:clr>
            <a:srgbClr val="FA7B17"/>
          </p15:clr>
        </p15:guide>
        <p15:guide id="36" orient="horz" pos="5760">
          <p15:clr>
            <a:srgbClr val="FA7B17"/>
          </p15:clr>
        </p15:guide>
        <p15:guide id="37" orient="horz" pos="5919">
          <p15:clr>
            <a:srgbClr val="FA7B17"/>
          </p15:clr>
        </p15:guide>
        <p15:guide id="38" orient="horz" pos="6073">
          <p15:clr>
            <a:srgbClr val="0000FF"/>
          </p15:clr>
        </p15:guide>
        <p15:guide id="39" pos="348">
          <p15:clr>
            <a:srgbClr val="0000FF"/>
          </p15:clr>
        </p15:guide>
        <p15:guide id="40" pos="1248">
          <p15:clr>
            <a:srgbClr val="0000FF"/>
          </p15:clr>
        </p15:guide>
        <p15:guide id="41" pos="2148">
          <p15:clr>
            <a:srgbClr val="0000FF"/>
          </p15:clr>
        </p15:guide>
        <p15:guide id="42" pos="3059">
          <p15:clr>
            <a:srgbClr val="0000FF"/>
          </p15:clr>
        </p15:guide>
        <p15:guide id="43" pos="3949">
          <p15:clr>
            <a:srgbClr val="0000FF"/>
          </p15:clr>
        </p15:guide>
        <p15:guide id="44" pos="4849">
          <p15:clr>
            <a:srgbClr val="0000FF"/>
          </p15:clr>
        </p15:guide>
        <p15:guide id="45" pos="5760">
          <p15:clr>
            <a:srgbClr val="0000FF"/>
          </p15:clr>
        </p15:guide>
        <p15:guide id="46" pos="6650">
          <p15:clr>
            <a:srgbClr val="0000FF"/>
          </p15:clr>
        </p15:guide>
        <p15:guide id="47" pos="7550">
          <p15:clr>
            <a:srgbClr val="0000FF"/>
          </p15:clr>
        </p15:guide>
        <p15:guide id="48" pos="8450">
          <p15:clr>
            <a:srgbClr val="0000FF"/>
          </p15:clr>
        </p15:guide>
        <p15:guide id="49" pos="9350">
          <p15:clr>
            <a:srgbClr val="0000FF"/>
          </p15:clr>
        </p15:guide>
        <p15:guide id="50" pos="10251">
          <p15:clr>
            <a:srgbClr val="0000FF"/>
          </p15:clr>
        </p15:guide>
        <p15:guide id="51" pos="11172">
          <p15:clr>
            <a:srgbClr val="0000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_Описание спикера 2">
  <p:cSld name="7_Описание спикера 2">
    <p:spTree>
      <p:nvGrpSpPr>
        <p:cNvPr id="1" name="Shape 123"/>
        <p:cNvGrpSpPr/>
        <p:nvPr/>
      </p:nvGrpSpPr>
      <p:grpSpPr>
        <a:xfrm>
          <a:off x="0" y="0"/>
          <a:ext cx="0" cy="0"/>
          <a:chOff x="0" y="0"/>
          <a:chExt cx="0" cy="0"/>
        </a:xfrm>
      </p:grpSpPr>
      <p:sp>
        <p:nvSpPr>
          <p:cNvPr id="124" name="Google Shape;124;p9"/>
          <p:cNvSpPr/>
          <p:nvPr/>
        </p:nvSpPr>
        <p:spPr>
          <a:xfrm>
            <a:off x="381021" y="342621"/>
            <a:ext cx="2846400" cy="2846400"/>
          </a:xfrm>
          <a:prstGeom prst="ellipse">
            <a:avLst/>
          </a:prstGeom>
          <a:noFill/>
          <a:ln w="19050" cap="flat" cmpd="sng">
            <a:solidFill>
              <a:srgbClr val="000000"/>
            </a:solidFill>
            <a:prstDash val="dot"/>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
        <p:nvSpPr>
          <p:cNvPr id="125" name="Google Shape;125;p9"/>
          <p:cNvSpPr txBox="1"/>
          <p:nvPr/>
        </p:nvSpPr>
        <p:spPr>
          <a:xfrm>
            <a:off x="536033" y="1481300"/>
            <a:ext cx="2543400" cy="660000"/>
          </a:xfrm>
          <a:prstGeom prst="rect">
            <a:avLst/>
          </a:prstGeom>
          <a:noFill/>
          <a:ln>
            <a:noFill/>
          </a:ln>
        </p:spPr>
        <p:txBody>
          <a:bodyPr spcFirstLastPara="1" wrap="square" lIns="60950" tIns="132000" rIns="60950" bIns="60950" anchor="t" anchorCtr="0">
            <a:noAutofit/>
          </a:bodyPr>
          <a:lstStyle/>
          <a:p>
            <a:pPr marL="0" lvl="0" indent="0" algn="ctr" rtl="0">
              <a:spcBef>
                <a:spcPts val="0"/>
              </a:spcBef>
              <a:spcAft>
                <a:spcPts val="0"/>
              </a:spcAft>
              <a:buClr>
                <a:schemeClr val="dk1"/>
              </a:buClr>
              <a:buSzPts val="1100"/>
              <a:buFont typeface="Arial"/>
              <a:buNone/>
            </a:pPr>
            <a:r>
              <a:rPr lang="ru" sz="1200">
                <a:latin typeface="Proxima Nova"/>
                <a:ea typeface="Proxima Nova"/>
                <a:cs typeface="Proxima Nova"/>
                <a:sym typeface="Proxima Nova"/>
              </a:rPr>
              <a:t>Область для круглой фотографии</a:t>
            </a:r>
            <a:endParaRPr sz="1200">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r>
              <a:rPr lang="ru" sz="1200">
                <a:latin typeface="Proxima Nova"/>
                <a:ea typeface="Proxima Nova"/>
                <a:cs typeface="Proxima Nova"/>
                <a:sym typeface="Proxima Nova"/>
              </a:rPr>
              <a:t>(изображение должно перекрывать пунктирный радиус)</a:t>
            </a:r>
            <a:endParaRPr sz="1200">
              <a:latin typeface="Proxima Nova"/>
              <a:ea typeface="Proxima Nova"/>
              <a:cs typeface="Proxima Nova"/>
              <a:sym typeface="Proxima Nova"/>
            </a:endParaRPr>
          </a:p>
          <a:p>
            <a:pPr marL="0" lvl="0" indent="0" algn="ctr" rtl="0">
              <a:spcBef>
                <a:spcPts val="0"/>
              </a:spcBef>
              <a:spcAft>
                <a:spcPts val="0"/>
              </a:spcAft>
              <a:buClr>
                <a:schemeClr val="dk1"/>
              </a:buClr>
              <a:buSzPts val="1100"/>
              <a:buFont typeface="Arial"/>
              <a:buNone/>
            </a:pPr>
            <a:endParaRPr sz="1200">
              <a:latin typeface="Proxima Nova"/>
              <a:ea typeface="Proxima Nova"/>
              <a:cs typeface="Proxima Nova"/>
              <a:sym typeface="Proxima Nova"/>
            </a:endParaRPr>
          </a:p>
          <a:p>
            <a:pPr marL="0" lvl="0" indent="0" algn="ctr" rtl="0">
              <a:spcBef>
                <a:spcPts val="0"/>
              </a:spcBef>
              <a:spcAft>
                <a:spcPts val="0"/>
              </a:spcAft>
              <a:buNone/>
            </a:pPr>
            <a:endParaRPr sz="1200">
              <a:latin typeface="Proxima Nova"/>
              <a:ea typeface="Proxima Nova"/>
              <a:cs typeface="Proxima Nova"/>
              <a:sym typeface="Proxima Nova"/>
            </a:endParaRPr>
          </a:p>
        </p:txBody>
      </p:sp>
      <p:sp>
        <p:nvSpPr>
          <p:cNvPr id="126" name="Google Shape;126;p9"/>
          <p:cNvSpPr txBox="1">
            <a:spLocks noGrp="1"/>
          </p:cNvSpPr>
          <p:nvPr>
            <p:ph type="subTitle" idx="1"/>
          </p:nvPr>
        </p:nvSpPr>
        <p:spPr>
          <a:xfrm>
            <a:off x="4179400" y="1966100"/>
            <a:ext cx="6669200" cy="995400"/>
          </a:xfrm>
          <a:prstGeom prst="rect">
            <a:avLst/>
          </a:prstGeom>
        </p:spPr>
        <p:txBody>
          <a:bodyPr spcFirstLastPara="1" wrap="square" lIns="0" tIns="216000" rIns="0" bIns="0" anchor="t" anchorCtr="0">
            <a:noAutofit/>
          </a:bodyPr>
          <a:lstStyle>
            <a:lvl1pPr lvl="0" rtl="0">
              <a:lnSpc>
                <a:spcPct val="100000"/>
              </a:lnSpc>
              <a:spcBef>
                <a:spcPts val="0"/>
              </a:spcBef>
              <a:spcAft>
                <a:spcPts val="0"/>
              </a:spcAft>
              <a:buSzPts val="3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9"/>
          <p:cNvSpPr txBox="1">
            <a:spLocks noGrp="1"/>
          </p:cNvSpPr>
          <p:nvPr>
            <p:ph type="title"/>
          </p:nvPr>
        </p:nvSpPr>
        <p:spPr>
          <a:xfrm>
            <a:off x="4179100" y="653600"/>
            <a:ext cx="6669200" cy="1322400"/>
          </a:xfrm>
          <a:prstGeom prst="rect">
            <a:avLst/>
          </a:prstGeom>
        </p:spPr>
        <p:txBody>
          <a:bodyPr spcFirstLastPara="1" wrap="square" lIns="0" tIns="72000" rIns="91425" bIns="0" anchor="b" anchorCtr="0">
            <a:noAutofit/>
          </a:bodyPr>
          <a:lstStyle>
            <a:lvl1pPr lvl="0" rtl="0">
              <a:lnSpc>
                <a:spcPct val="80000"/>
              </a:lnSpc>
              <a:spcBef>
                <a:spcPts val="0"/>
              </a:spcBef>
              <a:spcAft>
                <a:spcPts val="0"/>
              </a:spcAft>
              <a:buSzPts val="5600"/>
              <a:buNone/>
              <a:defRPr b="1"/>
            </a:lvl1pPr>
            <a:lvl2pPr lvl="1" rtl="0">
              <a:lnSpc>
                <a:spcPct val="100000"/>
              </a:lnSpc>
              <a:spcBef>
                <a:spcPts val="0"/>
              </a:spcBef>
              <a:spcAft>
                <a:spcPts val="0"/>
              </a:spcAft>
              <a:buSzPts val="3000"/>
              <a:buNone/>
              <a:defRPr sz="2000"/>
            </a:lvl2pPr>
            <a:lvl3pPr lvl="2" rtl="0">
              <a:lnSpc>
                <a:spcPct val="100000"/>
              </a:lnSpc>
              <a:spcBef>
                <a:spcPts val="0"/>
              </a:spcBef>
              <a:spcAft>
                <a:spcPts val="0"/>
              </a:spcAft>
              <a:buSzPts val="3000"/>
              <a:buNone/>
              <a:defRPr sz="2000"/>
            </a:lvl3pPr>
            <a:lvl4pPr lvl="3" rtl="0">
              <a:lnSpc>
                <a:spcPct val="100000"/>
              </a:lnSpc>
              <a:spcBef>
                <a:spcPts val="0"/>
              </a:spcBef>
              <a:spcAft>
                <a:spcPts val="0"/>
              </a:spcAft>
              <a:buSzPts val="3000"/>
              <a:buNone/>
              <a:defRPr sz="2000"/>
            </a:lvl4pPr>
            <a:lvl5pPr lvl="4" rtl="0">
              <a:lnSpc>
                <a:spcPct val="100000"/>
              </a:lnSpc>
              <a:spcBef>
                <a:spcPts val="0"/>
              </a:spcBef>
              <a:spcAft>
                <a:spcPts val="0"/>
              </a:spcAft>
              <a:buSzPts val="3000"/>
              <a:buNone/>
              <a:defRPr sz="2000"/>
            </a:lvl5pPr>
            <a:lvl6pPr lvl="5" rtl="0">
              <a:lnSpc>
                <a:spcPct val="100000"/>
              </a:lnSpc>
              <a:spcBef>
                <a:spcPts val="0"/>
              </a:spcBef>
              <a:spcAft>
                <a:spcPts val="0"/>
              </a:spcAft>
              <a:buSzPts val="3000"/>
              <a:buNone/>
              <a:defRPr sz="2000"/>
            </a:lvl6pPr>
            <a:lvl7pPr lvl="6" rtl="0">
              <a:lnSpc>
                <a:spcPct val="100000"/>
              </a:lnSpc>
              <a:spcBef>
                <a:spcPts val="0"/>
              </a:spcBef>
              <a:spcAft>
                <a:spcPts val="0"/>
              </a:spcAft>
              <a:buSzPts val="3000"/>
              <a:buNone/>
              <a:defRPr sz="2000"/>
            </a:lvl7pPr>
            <a:lvl8pPr lvl="7" rtl="0">
              <a:lnSpc>
                <a:spcPct val="100000"/>
              </a:lnSpc>
              <a:spcBef>
                <a:spcPts val="0"/>
              </a:spcBef>
              <a:spcAft>
                <a:spcPts val="0"/>
              </a:spcAft>
              <a:buSzPts val="3000"/>
              <a:buNone/>
              <a:defRPr sz="2000"/>
            </a:lvl8pPr>
            <a:lvl9pPr lvl="8" rtl="0">
              <a:lnSpc>
                <a:spcPct val="100000"/>
              </a:lnSpc>
              <a:spcBef>
                <a:spcPts val="0"/>
              </a:spcBef>
              <a:spcAft>
                <a:spcPts val="0"/>
              </a:spcAft>
              <a:buSzPts val="3000"/>
              <a:buNone/>
              <a:defRPr sz="2000"/>
            </a:lvl9pPr>
          </a:lstStyle>
          <a:p>
            <a:endParaRPr/>
          </a:p>
        </p:txBody>
      </p:sp>
      <p:sp>
        <p:nvSpPr>
          <p:cNvPr id="128" name="Google Shape;128;p9"/>
          <p:cNvSpPr txBox="1">
            <a:spLocks noGrp="1"/>
          </p:cNvSpPr>
          <p:nvPr>
            <p:ph type="subTitle" idx="2"/>
          </p:nvPr>
        </p:nvSpPr>
        <p:spPr>
          <a:xfrm>
            <a:off x="4179100" y="3624000"/>
            <a:ext cx="3804000" cy="1814400"/>
          </a:xfrm>
          <a:prstGeom prst="rect">
            <a:avLst/>
          </a:prstGeom>
        </p:spPr>
        <p:txBody>
          <a:bodyPr spcFirstLastPara="1" wrap="square" lIns="0" tIns="180000" rIns="360000" bIns="0" anchor="t" anchorCtr="0">
            <a:noAutofit/>
          </a:bodyPr>
          <a:lstStyle>
            <a:lvl1pPr lvl="0" rtl="0">
              <a:lnSpc>
                <a:spcPct val="100000"/>
              </a:lnSpc>
              <a:spcBef>
                <a:spcPts val="0"/>
              </a:spcBef>
              <a:spcAft>
                <a:spcPts val="0"/>
              </a:spcAft>
              <a:buSzPts val="2400"/>
              <a:buNone/>
              <a:defRPr sz="16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grpSp>
        <p:nvGrpSpPr>
          <p:cNvPr id="129" name="Google Shape;129;p9"/>
          <p:cNvGrpSpPr/>
          <p:nvPr/>
        </p:nvGrpSpPr>
        <p:grpSpPr>
          <a:xfrm>
            <a:off x="11652975" y="6251650"/>
            <a:ext cx="344717" cy="353773"/>
            <a:chOff x="238125" y="2432825"/>
            <a:chExt cx="779550" cy="781875"/>
          </a:xfrm>
        </p:grpSpPr>
        <p:sp>
          <p:nvSpPr>
            <p:cNvPr id="130" name="Google Shape;130;p9"/>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31" name="Google Shape;131;p9"/>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32" name="Google Shape;132;p9"/>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33" name="Google Shape;133;p9"/>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134" name="Google Shape;134;p9"/>
          <p:cNvSpPr txBox="1">
            <a:spLocks noGrp="1"/>
          </p:cNvSpPr>
          <p:nvPr>
            <p:ph type="subTitle" idx="3"/>
          </p:nvPr>
        </p:nvSpPr>
        <p:spPr>
          <a:xfrm>
            <a:off x="4642550" y="5603283"/>
            <a:ext cx="2956400" cy="333200"/>
          </a:xfrm>
          <a:prstGeom prst="rect">
            <a:avLst/>
          </a:prstGeom>
        </p:spPr>
        <p:txBody>
          <a:bodyPr spcFirstLastPara="1" wrap="square" lIns="0" tIns="126000" rIns="0" bIns="0" anchor="t" anchorCtr="0">
            <a:noAutofit/>
          </a:bodyPr>
          <a:lstStyle>
            <a:lvl1pPr lvl="0" rtl="0">
              <a:lnSpc>
                <a:spcPct val="90000"/>
              </a:lnSpc>
              <a:spcBef>
                <a:spcPts val="0"/>
              </a:spcBef>
              <a:spcAft>
                <a:spcPts val="0"/>
              </a:spcAft>
              <a:buSzPts val="1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5" name="Google Shape;135;p9"/>
          <p:cNvSpPr txBox="1"/>
          <p:nvPr/>
        </p:nvSpPr>
        <p:spPr>
          <a:xfrm>
            <a:off x="367900" y="3648000"/>
            <a:ext cx="1905600" cy="466000"/>
          </a:xfrm>
          <a:prstGeom prst="rect">
            <a:avLst/>
          </a:prstGeom>
          <a:noFill/>
          <a:ln>
            <a:noFill/>
          </a:ln>
        </p:spPr>
        <p:txBody>
          <a:bodyPr spcFirstLastPara="1" wrap="square" lIns="0" tIns="60950" rIns="60950" bIns="60950" anchor="t" anchorCtr="0">
            <a:noAutofit/>
          </a:bodyPr>
          <a:lstStyle/>
          <a:p>
            <a:pPr marL="0" lvl="0" indent="0" algn="l" rtl="0">
              <a:spcBef>
                <a:spcPts val="0"/>
              </a:spcBef>
              <a:spcAft>
                <a:spcPts val="0"/>
              </a:spcAft>
              <a:buNone/>
            </a:pPr>
            <a:r>
              <a:rPr lang="ru" sz="2000">
                <a:latin typeface="Proxima Nova"/>
                <a:ea typeface="Proxima Nova"/>
                <a:cs typeface="Proxima Nova"/>
                <a:sym typeface="Proxima Nova"/>
              </a:rPr>
              <a:t>О спикере</a:t>
            </a:r>
            <a:endParaRPr sz="2000">
              <a:latin typeface="Proxima Nova"/>
              <a:ea typeface="Proxima Nova"/>
              <a:cs typeface="Proxima Nova"/>
              <a:sym typeface="Proxima Nova"/>
            </a:endParaRPr>
          </a:p>
        </p:txBody>
      </p:sp>
      <p:sp>
        <p:nvSpPr>
          <p:cNvPr id="136" name="Google Shape;136;p9"/>
          <p:cNvSpPr txBox="1"/>
          <p:nvPr/>
        </p:nvSpPr>
        <p:spPr>
          <a:xfrm>
            <a:off x="367800" y="5600700"/>
            <a:ext cx="1905600" cy="440400"/>
          </a:xfrm>
          <a:prstGeom prst="rect">
            <a:avLst/>
          </a:prstGeom>
          <a:noFill/>
          <a:ln>
            <a:noFill/>
          </a:ln>
        </p:spPr>
        <p:txBody>
          <a:bodyPr spcFirstLastPara="1" wrap="square" lIns="0" tIns="72000" rIns="60950" bIns="60950" anchor="t" anchorCtr="0">
            <a:noAutofit/>
          </a:bodyPr>
          <a:lstStyle/>
          <a:p>
            <a:pPr marL="0" lvl="0" indent="0" algn="l" rtl="0">
              <a:lnSpc>
                <a:spcPct val="100000"/>
              </a:lnSpc>
              <a:spcBef>
                <a:spcPts val="0"/>
              </a:spcBef>
              <a:spcAft>
                <a:spcPts val="0"/>
              </a:spcAft>
              <a:buNone/>
            </a:pPr>
            <a:r>
              <a:rPr lang="ru" sz="1200">
                <a:latin typeface="Proxima Nova"/>
                <a:ea typeface="Proxima Nova"/>
                <a:cs typeface="Proxima Nova"/>
                <a:sym typeface="Proxima Nova"/>
              </a:rPr>
              <a:t>Аккаунты в соц.сетях:</a:t>
            </a:r>
            <a:endParaRPr sz="1200">
              <a:latin typeface="Proxima Nova"/>
              <a:ea typeface="Proxima Nova"/>
              <a:cs typeface="Proxima Nova"/>
              <a:sym typeface="Proxima Nova"/>
            </a:endParaRPr>
          </a:p>
        </p:txBody>
      </p:sp>
      <p:grpSp>
        <p:nvGrpSpPr>
          <p:cNvPr id="137" name="Google Shape;137;p9"/>
          <p:cNvGrpSpPr/>
          <p:nvPr/>
        </p:nvGrpSpPr>
        <p:grpSpPr>
          <a:xfrm>
            <a:off x="4179402" y="5601787"/>
            <a:ext cx="331301" cy="333267"/>
            <a:chOff x="1190625" y="238125"/>
            <a:chExt cx="4905800" cy="4905800"/>
          </a:xfrm>
        </p:grpSpPr>
        <p:sp>
          <p:nvSpPr>
            <p:cNvPr id="138" name="Google Shape;138;p9"/>
            <p:cNvSpPr/>
            <p:nvPr/>
          </p:nvSpPr>
          <p:spPr>
            <a:xfrm>
              <a:off x="1190625" y="238125"/>
              <a:ext cx="4905800" cy="4905800"/>
            </a:xfrm>
            <a:custGeom>
              <a:avLst/>
              <a:gdLst/>
              <a:ahLst/>
              <a:cxnLst/>
              <a:rect l="l" t="t" r="r" b="b"/>
              <a:pathLst>
                <a:path w="196232" h="196232" extrusionOk="0">
                  <a:moveTo>
                    <a:pt x="97968" y="0"/>
                  </a:moveTo>
                  <a:cubicBezTo>
                    <a:pt x="43804" y="0"/>
                    <a:pt x="0" y="43804"/>
                    <a:pt x="0" y="97968"/>
                  </a:cubicBezTo>
                  <a:cubicBezTo>
                    <a:pt x="0" y="152131"/>
                    <a:pt x="43804" y="196231"/>
                    <a:pt x="97968" y="196231"/>
                  </a:cubicBezTo>
                  <a:cubicBezTo>
                    <a:pt x="152131" y="196231"/>
                    <a:pt x="196231" y="152131"/>
                    <a:pt x="196231" y="97968"/>
                  </a:cubicBezTo>
                  <a:cubicBezTo>
                    <a:pt x="195935" y="43804"/>
                    <a:pt x="152131" y="0"/>
                    <a:pt x="97968" y="0"/>
                  </a:cubicBezTo>
                  <a:close/>
                </a:path>
              </a:pathLst>
            </a:custGeom>
            <a:solidFill>
              <a:srgbClr val="4BD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39" name="Google Shape;139;p9"/>
            <p:cNvSpPr/>
            <p:nvPr/>
          </p:nvSpPr>
          <p:spPr>
            <a:xfrm>
              <a:off x="3136650" y="1629200"/>
              <a:ext cx="1109925" cy="2034850"/>
            </a:xfrm>
            <a:custGeom>
              <a:avLst/>
              <a:gdLst/>
              <a:ahLst/>
              <a:cxnLst/>
              <a:rect l="l" t="t" r="r" b="b"/>
              <a:pathLst>
                <a:path w="44397" h="81394" extrusionOk="0">
                  <a:moveTo>
                    <a:pt x="32262" y="0"/>
                  </a:moveTo>
                  <a:cubicBezTo>
                    <a:pt x="20719" y="0"/>
                    <a:pt x="12431" y="6512"/>
                    <a:pt x="12431" y="18943"/>
                  </a:cubicBezTo>
                  <a:lnTo>
                    <a:pt x="12431" y="30486"/>
                  </a:lnTo>
                  <a:lnTo>
                    <a:pt x="0" y="30486"/>
                  </a:lnTo>
                  <a:lnTo>
                    <a:pt x="0" y="46764"/>
                  </a:lnTo>
                  <a:lnTo>
                    <a:pt x="12431" y="46764"/>
                  </a:lnTo>
                  <a:lnTo>
                    <a:pt x="12431" y="81393"/>
                  </a:lnTo>
                  <a:lnTo>
                    <a:pt x="29598" y="81393"/>
                  </a:lnTo>
                  <a:lnTo>
                    <a:pt x="29598" y="46764"/>
                  </a:lnTo>
                  <a:lnTo>
                    <a:pt x="39957" y="46764"/>
                  </a:lnTo>
                  <a:lnTo>
                    <a:pt x="44397" y="30486"/>
                  </a:lnTo>
                  <a:lnTo>
                    <a:pt x="29598" y="30486"/>
                  </a:lnTo>
                  <a:lnTo>
                    <a:pt x="29598" y="22198"/>
                  </a:lnTo>
                  <a:cubicBezTo>
                    <a:pt x="29598" y="18055"/>
                    <a:pt x="29598" y="14207"/>
                    <a:pt x="37885" y="14207"/>
                  </a:cubicBezTo>
                  <a:lnTo>
                    <a:pt x="44397" y="14207"/>
                  </a:lnTo>
                  <a:lnTo>
                    <a:pt x="44397" y="296"/>
                  </a:lnTo>
                  <a:cubicBezTo>
                    <a:pt x="42917" y="296"/>
                    <a:pt x="37589" y="0"/>
                    <a:pt x="322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140" name="Google Shape;140;p9"/>
          <p:cNvGrpSpPr/>
          <p:nvPr/>
        </p:nvGrpSpPr>
        <p:grpSpPr>
          <a:xfrm>
            <a:off x="4179217" y="6096124"/>
            <a:ext cx="331677" cy="333645"/>
            <a:chOff x="1190625" y="238125"/>
            <a:chExt cx="5186200" cy="5186200"/>
          </a:xfrm>
        </p:grpSpPr>
        <p:sp>
          <p:nvSpPr>
            <p:cNvPr id="141" name="Google Shape;141;p9"/>
            <p:cNvSpPr/>
            <p:nvPr/>
          </p:nvSpPr>
          <p:spPr>
            <a:xfrm>
              <a:off x="1190625" y="238125"/>
              <a:ext cx="5186200" cy="5186200"/>
            </a:xfrm>
            <a:custGeom>
              <a:avLst/>
              <a:gdLst/>
              <a:ahLst/>
              <a:cxnLst/>
              <a:rect l="l" t="t" r="r" b="b"/>
              <a:pathLst>
                <a:path w="207448" h="207448" extrusionOk="0">
                  <a:moveTo>
                    <a:pt x="103724" y="0"/>
                  </a:moveTo>
                  <a:cubicBezTo>
                    <a:pt x="46489" y="0"/>
                    <a:pt x="0" y="46489"/>
                    <a:pt x="0" y="103724"/>
                  </a:cubicBezTo>
                  <a:cubicBezTo>
                    <a:pt x="0" y="160959"/>
                    <a:pt x="46489" y="207447"/>
                    <a:pt x="103724" y="207447"/>
                  </a:cubicBezTo>
                  <a:cubicBezTo>
                    <a:pt x="160959" y="207447"/>
                    <a:pt x="207447" y="160959"/>
                    <a:pt x="207447" y="103724"/>
                  </a:cubicBezTo>
                  <a:cubicBezTo>
                    <a:pt x="207447" y="46489"/>
                    <a:pt x="160959" y="0"/>
                    <a:pt x="103724" y="0"/>
                  </a:cubicBezTo>
                  <a:close/>
                </a:path>
              </a:pathLst>
            </a:custGeom>
            <a:solidFill>
              <a:srgbClr val="4BD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42" name="Google Shape;142;p9"/>
            <p:cNvSpPr/>
            <p:nvPr/>
          </p:nvSpPr>
          <p:spPr>
            <a:xfrm>
              <a:off x="2726600" y="1774100"/>
              <a:ext cx="2190150" cy="2190150"/>
            </a:xfrm>
            <a:custGeom>
              <a:avLst/>
              <a:gdLst/>
              <a:ahLst/>
              <a:cxnLst/>
              <a:rect l="l" t="t" r="r" b="b"/>
              <a:pathLst>
                <a:path w="87606" h="87606" extrusionOk="0">
                  <a:moveTo>
                    <a:pt x="66580" y="15186"/>
                  </a:moveTo>
                  <a:cubicBezTo>
                    <a:pt x="68216" y="15186"/>
                    <a:pt x="69617" y="15887"/>
                    <a:pt x="70552" y="16821"/>
                  </a:cubicBezTo>
                  <a:cubicBezTo>
                    <a:pt x="71486" y="17755"/>
                    <a:pt x="72187" y="19157"/>
                    <a:pt x="72187" y="20792"/>
                  </a:cubicBezTo>
                  <a:cubicBezTo>
                    <a:pt x="72187" y="22194"/>
                    <a:pt x="71486" y="23596"/>
                    <a:pt x="70552" y="24530"/>
                  </a:cubicBezTo>
                  <a:cubicBezTo>
                    <a:pt x="69617" y="25698"/>
                    <a:pt x="68216" y="26166"/>
                    <a:pt x="66580" y="26166"/>
                  </a:cubicBezTo>
                  <a:cubicBezTo>
                    <a:pt x="65179" y="26166"/>
                    <a:pt x="63777" y="25698"/>
                    <a:pt x="62843" y="24530"/>
                  </a:cubicBezTo>
                  <a:cubicBezTo>
                    <a:pt x="61675" y="23596"/>
                    <a:pt x="61207" y="22194"/>
                    <a:pt x="61207" y="20792"/>
                  </a:cubicBezTo>
                  <a:cubicBezTo>
                    <a:pt x="61207" y="19157"/>
                    <a:pt x="61675" y="17755"/>
                    <a:pt x="62843" y="16821"/>
                  </a:cubicBezTo>
                  <a:cubicBezTo>
                    <a:pt x="63777" y="15887"/>
                    <a:pt x="65179" y="15186"/>
                    <a:pt x="66580" y="15186"/>
                  </a:cubicBezTo>
                  <a:close/>
                  <a:moveTo>
                    <a:pt x="43686" y="30604"/>
                  </a:moveTo>
                  <a:cubicBezTo>
                    <a:pt x="40182" y="30604"/>
                    <a:pt x="36912" y="32006"/>
                    <a:pt x="34342" y="34342"/>
                  </a:cubicBezTo>
                  <a:cubicBezTo>
                    <a:pt x="32006" y="36912"/>
                    <a:pt x="30604" y="40182"/>
                    <a:pt x="30604" y="43686"/>
                  </a:cubicBezTo>
                  <a:cubicBezTo>
                    <a:pt x="30604" y="47191"/>
                    <a:pt x="32006" y="50461"/>
                    <a:pt x="34342" y="53031"/>
                  </a:cubicBezTo>
                  <a:cubicBezTo>
                    <a:pt x="36912" y="55367"/>
                    <a:pt x="40182" y="56769"/>
                    <a:pt x="43686" y="56769"/>
                  </a:cubicBezTo>
                  <a:cubicBezTo>
                    <a:pt x="47191" y="56769"/>
                    <a:pt x="50461" y="55367"/>
                    <a:pt x="53031" y="53031"/>
                  </a:cubicBezTo>
                  <a:cubicBezTo>
                    <a:pt x="55367" y="50461"/>
                    <a:pt x="56769" y="47191"/>
                    <a:pt x="56769" y="43686"/>
                  </a:cubicBezTo>
                  <a:cubicBezTo>
                    <a:pt x="56769" y="40182"/>
                    <a:pt x="55367" y="36912"/>
                    <a:pt x="53031" y="34342"/>
                  </a:cubicBezTo>
                  <a:cubicBezTo>
                    <a:pt x="50461" y="32006"/>
                    <a:pt x="47191" y="30604"/>
                    <a:pt x="43686" y="30604"/>
                  </a:cubicBezTo>
                  <a:close/>
                  <a:moveTo>
                    <a:pt x="43686" y="21727"/>
                  </a:moveTo>
                  <a:cubicBezTo>
                    <a:pt x="49527" y="21727"/>
                    <a:pt x="55133" y="24063"/>
                    <a:pt x="59105" y="28268"/>
                  </a:cubicBezTo>
                  <a:cubicBezTo>
                    <a:pt x="63310" y="32239"/>
                    <a:pt x="65646" y="37846"/>
                    <a:pt x="65646" y="43686"/>
                  </a:cubicBezTo>
                  <a:cubicBezTo>
                    <a:pt x="65646" y="49527"/>
                    <a:pt x="63310" y="55133"/>
                    <a:pt x="59105" y="59105"/>
                  </a:cubicBezTo>
                  <a:cubicBezTo>
                    <a:pt x="55133" y="63310"/>
                    <a:pt x="49527" y="65646"/>
                    <a:pt x="43686" y="65646"/>
                  </a:cubicBezTo>
                  <a:cubicBezTo>
                    <a:pt x="37846" y="65646"/>
                    <a:pt x="32239" y="63310"/>
                    <a:pt x="28268" y="59105"/>
                  </a:cubicBezTo>
                  <a:cubicBezTo>
                    <a:pt x="24063" y="55133"/>
                    <a:pt x="21727" y="49527"/>
                    <a:pt x="21727" y="43686"/>
                  </a:cubicBezTo>
                  <a:cubicBezTo>
                    <a:pt x="21727" y="37846"/>
                    <a:pt x="24063" y="32239"/>
                    <a:pt x="28268" y="28268"/>
                  </a:cubicBezTo>
                  <a:cubicBezTo>
                    <a:pt x="32239" y="24063"/>
                    <a:pt x="37846" y="21727"/>
                    <a:pt x="43686" y="21727"/>
                  </a:cubicBezTo>
                  <a:close/>
                  <a:moveTo>
                    <a:pt x="43686" y="1"/>
                  </a:moveTo>
                  <a:cubicBezTo>
                    <a:pt x="31772" y="1"/>
                    <a:pt x="30371" y="1"/>
                    <a:pt x="25698" y="235"/>
                  </a:cubicBezTo>
                  <a:cubicBezTo>
                    <a:pt x="21026" y="468"/>
                    <a:pt x="17755" y="1169"/>
                    <a:pt x="14952" y="2103"/>
                  </a:cubicBezTo>
                  <a:cubicBezTo>
                    <a:pt x="12149" y="3272"/>
                    <a:pt x="9345" y="4907"/>
                    <a:pt x="7243" y="7243"/>
                  </a:cubicBezTo>
                  <a:cubicBezTo>
                    <a:pt x="4907" y="9345"/>
                    <a:pt x="3272" y="12149"/>
                    <a:pt x="2103" y="14952"/>
                  </a:cubicBezTo>
                  <a:cubicBezTo>
                    <a:pt x="1169" y="17755"/>
                    <a:pt x="468" y="21026"/>
                    <a:pt x="235" y="25698"/>
                  </a:cubicBezTo>
                  <a:cubicBezTo>
                    <a:pt x="1" y="30371"/>
                    <a:pt x="1" y="31772"/>
                    <a:pt x="1" y="43686"/>
                  </a:cubicBezTo>
                  <a:cubicBezTo>
                    <a:pt x="1" y="55601"/>
                    <a:pt x="1" y="57002"/>
                    <a:pt x="235" y="61675"/>
                  </a:cubicBezTo>
                  <a:cubicBezTo>
                    <a:pt x="468" y="66347"/>
                    <a:pt x="1169" y="69617"/>
                    <a:pt x="2103" y="72421"/>
                  </a:cubicBezTo>
                  <a:cubicBezTo>
                    <a:pt x="3272" y="75224"/>
                    <a:pt x="4907" y="78027"/>
                    <a:pt x="7243" y="80130"/>
                  </a:cubicBezTo>
                  <a:cubicBezTo>
                    <a:pt x="9345" y="82466"/>
                    <a:pt x="12149" y="84101"/>
                    <a:pt x="14952" y="85269"/>
                  </a:cubicBezTo>
                  <a:cubicBezTo>
                    <a:pt x="17755" y="86204"/>
                    <a:pt x="21026" y="86905"/>
                    <a:pt x="25698" y="87138"/>
                  </a:cubicBezTo>
                  <a:cubicBezTo>
                    <a:pt x="30371" y="87372"/>
                    <a:pt x="31772" y="87605"/>
                    <a:pt x="43686" y="87605"/>
                  </a:cubicBezTo>
                  <a:cubicBezTo>
                    <a:pt x="55601" y="87605"/>
                    <a:pt x="57002" y="87372"/>
                    <a:pt x="61675" y="87138"/>
                  </a:cubicBezTo>
                  <a:cubicBezTo>
                    <a:pt x="66347" y="86905"/>
                    <a:pt x="69617" y="86204"/>
                    <a:pt x="72421" y="85269"/>
                  </a:cubicBezTo>
                  <a:cubicBezTo>
                    <a:pt x="75224" y="84101"/>
                    <a:pt x="78027" y="82466"/>
                    <a:pt x="80130" y="80130"/>
                  </a:cubicBezTo>
                  <a:cubicBezTo>
                    <a:pt x="82466" y="78027"/>
                    <a:pt x="84101" y="75224"/>
                    <a:pt x="85269" y="72421"/>
                  </a:cubicBezTo>
                  <a:cubicBezTo>
                    <a:pt x="86204" y="69617"/>
                    <a:pt x="86905" y="66347"/>
                    <a:pt x="87138" y="61675"/>
                  </a:cubicBezTo>
                  <a:cubicBezTo>
                    <a:pt x="87372" y="57002"/>
                    <a:pt x="87605" y="55601"/>
                    <a:pt x="87605" y="43686"/>
                  </a:cubicBezTo>
                  <a:cubicBezTo>
                    <a:pt x="87605" y="31772"/>
                    <a:pt x="87372" y="30371"/>
                    <a:pt x="87138" y="25698"/>
                  </a:cubicBezTo>
                  <a:cubicBezTo>
                    <a:pt x="86905" y="21026"/>
                    <a:pt x="86204" y="17755"/>
                    <a:pt x="85269" y="14952"/>
                  </a:cubicBezTo>
                  <a:cubicBezTo>
                    <a:pt x="84101" y="12149"/>
                    <a:pt x="82466" y="9345"/>
                    <a:pt x="80130" y="7243"/>
                  </a:cubicBezTo>
                  <a:cubicBezTo>
                    <a:pt x="77794" y="4907"/>
                    <a:pt x="75224" y="3272"/>
                    <a:pt x="72421" y="2103"/>
                  </a:cubicBezTo>
                  <a:cubicBezTo>
                    <a:pt x="69617" y="1169"/>
                    <a:pt x="66347" y="468"/>
                    <a:pt x="61675" y="235"/>
                  </a:cubicBezTo>
                  <a:cubicBezTo>
                    <a:pt x="57002" y="1"/>
                    <a:pt x="55601" y="1"/>
                    <a:pt x="436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143" name="Google Shape;143;p9"/>
          <p:cNvGrpSpPr/>
          <p:nvPr/>
        </p:nvGrpSpPr>
        <p:grpSpPr>
          <a:xfrm>
            <a:off x="7983026" y="5601642"/>
            <a:ext cx="332378" cy="333645"/>
            <a:chOff x="1190625" y="238125"/>
            <a:chExt cx="5186200" cy="5186200"/>
          </a:xfrm>
        </p:grpSpPr>
        <p:sp>
          <p:nvSpPr>
            <p:cNvPr id="144" name="Google Shape;144;p9"/>
            <p:cNvSpPr/>
            <p:nvPr/>
          </p:nvSpPr>
          <p:spPr>
            <a:xfrm>
              <a:off x="1190625" y="238125"/>
              <a:ext cx="5186200" cy="5186200"/>
            </a:xfrm>
            <a:custGeom>
              <a:avLst/>
              <a:gdLst/>
              <a:ahLst/>
              <a:cxnLst/>
              <a:rect l="l" t="t" r="r" b="b"/>
              <a:pathLst>
                <a:path w="207448" h="207448" extrusionOk="0">
                  <a:moveTo>
                    <a:pt x="103724" y="0"/>
                  </a:moveTo>
                  <a:cubicBezTo>
                    <a:pt x="46489" y="0"/>
                    <a:pt x="0" y="46489"/>
                    <a:pt x="0" y="103724"/>
                  </a:cubicBezTo>
                  <a:cubicBezTo>
                    <a:pt x="0" y="160959"/>
                    <a:pt x="46489" y="207447"/>
                    <a:pt x="103724" y="207447"/>
                  </a:cubicBezTo>
                  <a:cubicBezTo>
                    <a:pt x="160959" y="207447"/>
                    <a:pt x="207447" y="160959"/>
                    <a:pt x="207447" y="103724"/>
                  </a:cubicBezTo>
                  <a:cubicBezTo>
                    <a:pt x="207447" y="46489"/>
                    <a:pt x="160959" y="0"/>
                    <a:pt x="103724" y="0"/>
                  </a:cubicBezTo>
                  <a:close/>
                </a:path>
              </a:pathLst>
            </a:custGeom>
            <a:solidFill>
              <a:srgbClr val="4BD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45" name="Google Shape;145;p9"/>
            <p:cNvSpPr/>
            <p:nvPr/>
          </p:nvSpPr>
          <p:spPr>
            <a:xfrm>
              <a:off x="2498850" y="1698200"/>
              <a:ext cx="2493825" cy="2264050"/>
            </a:xfrm>
            <a:custGeom>
              <a:avLst/>
              <a:gdLst/>
              <a:ahLst/>
              <a:cxnLst/>
              <a:rect l="l" t="t" r="r" b="b"/>
              <a:pathLst>
                <a:path w="99753" h="90562" extrusionOk="0">
                  <a:moveTo>
                    <a:pt x="91810" y="7943"/>
                  </a:moveTo>
                  <a:cubicBezTo>
                    <a:pt x="91810" y="8176"/>
                    <a:pt x="91810" y="8176"/>
                    <a:pt x="91810" y="8644"/>
                  </a:cubicBezTo>
                  <a:lnTo>
                    <a:pt x="77559" y="81998"/>
                  </a:lnTo>
                  <a:cubicBezTo>
                    <a:pt x="77559" y="82231"/>
                    <a:pt x="77326" y="82465"/>
                    <a:pt x="77092" y="82699"/>
                  </a:cubicBezTo>
                  <a:cubicBezTo>
                    <a:pt x="76995" y="82795"/>
                    <a:pt x="76899" y="82852"/>
                    <a:pt x="76735" y="82852"/>
                  </a:cubicBezTo>
                  <a:cubicBezTo>
                    <a:pt x="76505" y="82852"/>
                    <a:pt x="76141" y="82739"/>
                    <a:pt x="75457" y="82465"/>
                  </a:cubicBezTo>
                  <a:lnTo>
                    <a:pt x="52796" y="64944"/>
                  </a:lnTo>
                  <a:lnTo>
                    <a:pt x="39247" y="77559"/>
                  </a:lnTo>
                  <a:lnTo>
                    <a:pt x="42050" y="59104"/>
                  </a:lnTo>
                  <a:lnTo>
                    <a:pt x="78961" y="24062"/>
                  </a:lnTo>
                  <a:cubicBezTo>
                    <a:pt x="80363" y="22660"/>
                    <a:pt x="79895" y="22427"/>
                    <a:pt x="79895" y="22427"/>
                  </a:cubicBezTo>
                  <a:cubicBezTo>
                    <a:pt x="79895" y="21679"/>
                    <a:pt x="79522" y="21455"/>
                    <a:pt x="79073" y="21455"/>
                  </a:cubicBezTo>
                  <a:cubicBezTo>
                    <a:pt x="78400" y="21455"/>
                    <a:pt x="77559" y="21960"/>
                    <a:pt x="77559" y="21960"/>
                  </a:cubicBezTo>
                  <a:lnTo>
                    <a:pt x="31071" y="51161"/>
                  </a:lnTo>
                  <a:lnTo>
                    <a:pt x="31071" y="50927"/>
                  </a:lnTo>
                  <a:lnTo>
                    <a:pt x="8877" y="43452"/>
                  </a:lnTo>
                  <a:lnTo>
                    <a:pt x="8877" y="43218"/>
                  </a:lnTo>
                  <a:lnTo>
                    <a:pt x="9111" y="43218"/>
                  </a:lnTo>
                  <a:cubicBezTo>
                    <a:pt x="9111" y="43218"/>
                    <a:pt x="28968" y="34808"/>
                    <a:pt x="49292" y="26165"/>
                  </a:cubicBezTo>
                  <a:cubicBezTo>
                    <a:pt x="59338" y="21726"/>
                    <a:pt x="69616" y="17287"/>
                    <a:pt x="77326" y="14017"/>
                  </a:cubicBezTo>
                  <a:cubicBezTo>
                    <a:pt x="85268" y="10746"/>
                    <a:pt x="91109" y="8176"/>
                    <a:pt x="91342" y="8176"/>
                  </a:cubicBezTo>
                  <a:cubicBezTo>
                    <a:pt x="91810" y="7943"/>
                    <a:pt x="91576" y="7943"/>
                    <a:pt x="91810" y="7943"/>
                  </a:cubicBezTo>
                  <a:close/>
                  <a:moveTo>
                    <a:pt x="92277" y="0"/>
                  </a:moveTo>
                  <a:cubicBezTo>
                    <a:pt x="90875" y="0"/>
                    <a:pt x="89707" y="467"/>
                    <a:pt x="88539" y="934"/>
                  </a:cubicBezTo>
                  <a:cubicBezTo>
                    <a:pt x="87605" y="1402"/>
                    <a:pt x="82232" y="3504"/>
                    <a:pt x="74522" y="6775"/>
                  </a:cubicBezTo>
                  <a:lnTo>
                    <a:pt x="46255" y="18923"/>
                  </a:lnTo>
                  <a:cubicBezTo>
                    <a:pt x="25931" y="27566"/>
                    <a:pt x="6074" y="35976"/>
                    <a:pt x="6074" y="35976"/>
                  </a:cubicBezTo>
                  <a:lnTo>
                    <a:pt x="6308" y="35976"/>
                  </a:lnTo>
                  <a:cubicBezTo>
                    <a:pt x="6308" y="35976"/>
                    <a:pt x="4906" y="36443"/>
                    <a:pt x="3504" y="37378"/>
                  </a:cubicBezTo>
                  <a:cubicBezTo>
                    <a:pt x="2803" y="38079"/>
                    <a:pt x="1869" y="38780"/>
                    <a:pt x="1402" y="39714"/>
                  </a:cubicBezTo>
                  <a:cubicBezTo>
                    <a:pt x="701" y="40649"/>
                    <a:pt x="0" y="42284"/>
                    <a:pt x="234" y="43919"/>
                  </a:cubicBezTo>
                  <a:cubicBezTo>
                    <a:pt x="701" y="46722"/>
                    <a:pt x="2336" y="48358"/>
                    <a:pt x="3738" y="49292"/>
                  </a:cubicBezTo>
                  <a:cubicBezTo>
                    <a:pt x="4906" y="50227"/>
                    <a:pt x="6308" y="50694"/>
                    <a:pt x="6308" y="50694"/>
                  </a:cubicBezTo>
                  <a:lnTo>
                    <a:pt x="24997" y="57001"/>
                  </a:lnTo>
                  <a:cubicBezTo>
                    <a:pt x="25697" y="59805"/>
                    <a:pt x="30603" y="75924"/>
                    <a:pt x="31771" y="79662"/>
                  </a:cubicBezTo>
                  <a:cubicBezTo>
                    <a:pt x="32472" y="81998"/>
                    <a:pt x="33173" y="83400"/>
                    <a:pt x="33874" y="84334"/>
                  </a:cubicBezTo>
                  <a:cubicBezTo>
                    <a:pt x="34341" y="85035"/>
                    <a:pt x="34808" y="85502"/>
                    <a:pt x="35509" y="85736"/>
                  </a:cubicBezTo>
                  <a:cubicBezTo>
                    <a:pt x="35743" y="85969"/>
                    <a:pt x="35976" y="86203"/>
                    <a:pt x="36444" y="86203"/>
                  </a:cubicBezTo>
                  <a:lnTo>
                    <a:pt x="36677" y="86203"/>
                  </a:lnTo>
                  <a:cubicBezTo>
                    <a:pt x="37285" y="86390"/>
                    <a:pt x="37864" y="86465"/>
                    <a:pt x="38402" y="86465"/>
                  </a:cubicBezTo>
                  <a:cubicBezTo>
                    <a:pt x="40555" y="86465"/>
                    <a:pt x="42050" y="85268"/>
                    <a:pt x="42050" y="85268"/>
                  </a:cubicBezTo>
                  <a:lnTo>
                    <a:pt x="42284" y="85268"/>
                  </a:lnTo>
                  <a:lnTo>
                    <a:pt x="53264" y="74989"/>
                  </a:lnTo>
                  <a:lnTo>
                    <a:pt x="71719" y="89473"/>
                  </a:lnTo>
                  <a:lnTo>
                    <a:pt x="72186" y="89707"/>
                  </a:lnTo>
                  <a:cubicBezTo>
                    <a:pt x="73559" y="90308"/>
                    <a:pt x="74963" y="90562"/>
                    <a:pt x="76294" y="90562"/>
                  </a:cubicBezTo>
                  <a:cubicBezTo>
                    <a:pt x="78589" y="90562"/>
                    <a:pt x="80668" y="89807"/>
                    <a:pt x="81998" y="88773"/>
                  </a:cubicBezTo>
                  <a:cubicBezTo>
                    <a:pt x="83867" y="86904"/>
                    <a:pt x="84801" y="84801"/>
                    <a:pt x="84801" y="84801"/>
                  </a:cubicBezTo>
                  <a:lnTo>
                    <a:pt x="84801" y="84568"/>
                  </a:lnTo>
                  <a:lnTo>
                    <a:pt x="99052" y="10279"/>
                  </a:lnTo>
                  <a:cubicBezTo>
                    <a:pt x="99519" y="8410"/>
                    <a:pt x="99752" y="6775"/>
                    <a:pt x="99285" y="5139"/>
                  </a:cubicBezTo>
                  <a:cubicBezTo>
                    <a:pt x="98818" y="3504"/>
                    <a:pt x="97650" y="1869"/>
                    <a:pt x="96248" y="1168"/>
                  </a:cubicBezTo>
                  <a:cubicBezTo>
                    <a:pt x="95080" y="234"/>
                    <a:pt x="93679" y="0"/>
                    <a:pt x="922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146" name="Google Shape;146;p9"/>
          <p:cNvGrpSpPr/>
          <p:nvPr/>
        </p:nvGrpSpPr>
        <p:grpSpPr>
          <a:xfrm>
            <a:off x="7983026" y="6096170"/>
            <a:ext cx="332378" cy="333645"/>
            <a:chOff x="1190625" y="238125"/>
            <a:chExt cx="5186200" cy="5186200"/>
          </a:xfrm>
        </p:grpSpPr>
        <p:sp>
          <p:nvSpPr>
            <p:cNvPr id="147" name="Google Shape;147;p9"/>
            <p:cNvSpPr/>
            <p:nvPr/>
          </p:nvSpPr>
          <p:spPr>
            <a:xfrm>
              <a:off x="1190625" y="238125"/>
              <a:ext cx="5186200" cy="5186200"/>
            </a:xfrm>
            <a:custGeom>
              <a:avLst/>
              <a:gdLst/>
              <a:ahLst/>
              <a:cxnLst/>
              <a:rect l="l" t="t" r="r" b="b"/>
              <a:pathLst>
                <a:path w="207448" h="207448" extrusionOk="0">
                  <a:moveTo>
                    <a:pt x="103724" y="0"/>
                  </a:moveTo>
                  <a:cubicBezTo>
                    <a:pt x="46489" y="0"/>
                    <a:pt x="0" y="46489"/>
                    <a:pt x="0" y="103724"/>
                  </a:cubicBezTo>
                  <a:cubicBezTo>
                    <a:pt x="0" y="160959"/>
                    <a:pt x="46489" y="207447"/>
                    <a:pt x="103724" y="207447"/>
                  </a:cubicBezTo>
                  <a:cubicBezTo>
                    <a:pt x="160959" y="207447"/>
                    <a:pt x="207447" y="160959"/>
                    <a:pt x="207447" y="103724"/>
                  </a:cubicBezTo>
                  <a:cubicBezTo>
                    <a:pt x="207447" y="46489"/>
                    <a:pt x="160959" y="0"/>
                    <a:pt x="103724" y="0"/>
                  </a:cubicBezTo>
                  <a:close/>
                </a:path>
              </a:pathLst>
            </a:custGeom>
            <a:solidFill>
              <a:srgbClr val="4BD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48" name="Google Shape;148;p9"/>
            <p:cNvSpPr/>
            <p:nvPr/>
          </p:nvSpPr>
          <p:spPr>
            <a:xfrm>
              <a:off x="2942700" y="1803325"/>
              <a:ext cx="1868925" cy="1757950"/>
            </a:xfrm>
            <a:custGeom>
              <a:avLst/>
              <a:gdLst/>
              <a:ahLst/>
              <a:cxnLst/>
              <a:rect l="l" t="t" r="r" b="b"/>
              <a:pathLst>
                <a:path w="74757" h="70318" extrusionOk="0">
                  <a:moveTo>
                    <a:pt x="7943" y="0"/>
                  </a:moveTo>
                  <a:cubicBezTo>
                    <a:pt x="5841" y="0"/>
                    <a:pt x="3972" y="701"/>
                    <a:pt x="2337" y="2336"/>
                  </a:cubicBezTo>
                  <a:cubicBezTo>
                    <a:pt x="935" y="3738"/>
                    <a:pt x="1" y="5607"/>
                    <a:pt x="1" y="7709"/>
                  </a:cubicBezTo>
                  <a:cubicBezTo>
                    <a:pt x="1" y="9812"/>
                    <a:pt x="935" y="11914"/>
                    <a:pt x="2337" y="13316"/>
                  </a:cubicBezTo>
                  <a:cubicBezTo>
                    <a:pt x="3972" y="14718"/>
                    <a:pt x="5841" y="15652"/>
                    <a:pt x="7943" y="15652"/>
                  </a:cubicBezTo>
                  <a:cubicBezTo>
                    <a:pt x="10046" y="15652"/>
                    <a:pt x="11915" y="14718"/>
                    <a:pt x="13550" y="13316"/>
                  </a:cubicBezTo>
                  <a:cubicBezTo>
                    <a:pt x="14952" y="11914"/>
                    <a:pt x="15653" y="9812"/>
                    <a:pt x="15653" y="7709"/>
                  </a:cubicBezTo>
                  <a:cubicBezTo>
                    <a:pt x="15653" y="5840"/>
                    <a:pt x="14952" y="3738"/>
                    <a:pt x="13550" y="2336"/>
                  </a:cubicBezTo>
                  <a:cubicBezTo>
                    <a:pt x="11915" y="701"/>
                    <a:pt x="10046" y="0"/>
                    <a:pt x="7943" y="0"/>
                  </a:cubicBezTo>
                  <a:close/>
                  <a:moveTo>
                    <a:pt x="234" y="21492"/>
                  </a:moveTo>
                  <a:lnTo>
                    <a:pt x="234" y="70317"/>
                  </a:lnTo>
                  <a:lnTo>
                    <a:pt x="15886" y="70317"/>
                  </a:lnTo>
                  <a:lnTo>
                    <a:pt x="15886" y="21492"/>
                  </a:lnTo>
                  <a:close/>
                  <a:moveTo>
                    <a:pt x="56564" y="19886"/>
                  </a:moveTo>
                  <a:cubicBezTo>
                    <a:pt x="49899" y="19886"/>
                    <a:pt x="43331" y="22967"/>
                    <a:pt x="40649" y="28033"/>
                  </a:cubicBezTo>
                  <a:lnTo>
                    <a:pt x="40649" y="21492"/>
                  </a:lnTo>
                  <a:lnTo>
                    <a:pt x="25231" y="21492"/>
                  </a:lnTo>
                  <a:lnTo>
                    <a:pt x="25231" y="70317"/>
                  </a:lnTo>
                  <a:lnTo>
                    <a:pt x="40649" y="70317"/>
                  </a:lnTo>
                  <a:lnTo>
                    <a:pt x="40649" y="44620"/>
                  </a:lnTo>
                  <a:cubicBezTo>
                    <a:pt x="40649" y="37328"/>
                    <a:pt x="45481" y="33400"/>
                    <a:pt x="50201" y="33400"/>
                  </a:cubicBezTo>
                  <a:cubicBezTo>
                    <a:pt x="54704" y="33400"/>
                    <a:pt x="59104" y="36977"/>
                    <a:pt x="59104" y="44620"/>
                  </a:cubicBezTo>
                  <a:lnTo>
                    <a:pt x="59104" y="70317"/>
                  </a:lnTo>
                  <a:lnTo>
                    <a:pt x="74756" y="70317"/>
                  </a:lnTo>
                  <a:lnTo>
                    <a:pt x="74756" y="39480"/>
                  </a:lnTo>
                  <a:cubicBezTo>
                    <a:pt x="74756" y="25516"/>
                    <a:pt x="65572" y="19886"/>
                    <a:pt x="56564" y="1988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149" name="Google Shape;149;p9"/>
          <p:cNvSpPr txBox="1">
            <a:spLocks noGrp="1"/>
          </p:cNvSpPr>
          <p:nvPr>
            <p:ph type="subTitle" idx="4"/>
          </p:nvPr>
        </p:nvSpPr>
        <p:spPr>
          <a:xfrm>
            <a:off x="4642550" y="6096342"/>
            <a:ext cx="2956400" cy="333200"/>
          </a:xfrm>
          <a:prstGeom prst="rect">
            <a:avLst/>
          </a:prstGeom>
        </p:spPr>
        <p:txBody>
          <a:bodyPr spcFirstLastPara="1" wrap="square" lIns="0" tIns="126000" rIns="0" bIns="0" anchor="t" anchorCtr="0">
            <a:noAutofit/>
          </a:bodyPr>
          <a:lstStyle>
            <a:lvl1pPr lvl="0" rtl="0">
              <a:lnSpc>
                <a:spcPct val="90000"/>
              </a:lnSpc>
              <a:spcBef>
                <a:spcPts val="0"/>
              </a:spcBef>
              <a:spcAft>
                <a:spcPts val="0"/>
              </a:spcAft>
              <a:buSzPts val="1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0" name="Google Shape;150;p9"/>
          <p:cNvSpPr txBox="1">
            <a:spLocks noGrp="1"/>
          </p:cNvSpPr>
          <p:nvPr>
            <p:ph type="subTitle" idx="5"/>
          </p:nvPr>
        </p:nvSpPr>
        <p:spPr>
          <a:xfrm>
            <a:off x="8463942" y="6096342"/>
            <a:ext cx="2956400" cy="333200"/>
          </a:xfrm>
          <a:prstGeom prst="rect">
            <a:avLst/>
          </a:prstGeom>
        </p:spPr>
        <p:txBody>
          <a:bodyPr spcFirstLastPara="1" wrap="square" lIns="0" tIns="126000" rIns="0" bIns="0" anchor="t" anchorCtr="0">
            <a:noAutofit/>
          </a:bodyPr>
          <a:lstStyle>
            <a:lvl1pPr lvl="0" rtl="0">
              <a:lnSpc>
                <a:spcPct val="90000"/>
              </a:lnSpc>
              <a:spcBef>
                <a:spcPts val="0"/>
              </a:spcBef>
              <a:spcAft>
                <a:spcPts val="0"/>
              </a:spcAft>
              <a:buSzPts val="1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9"/>
          <p:cNvSpPr txBox="1">
            <a:spLocks noGrp="1"/>
          </p:cNvSpPr>
          <p:nvPr>
            <p:ph type="subTitle" idx="6"/>
          </p:nvPr>
        </p:nvSpPr>
        <p:spPr>
          <a:xfrm>
            <a:off x="8463950" y="5611317"/>
            <a:ext cx="2956400" cy="321400"/>
          </a:xfrm>
          <a:prstGeom prst="rect">
            <a:avLst/>
          </a:prstGeom>
        </p:spPr>
        <p:txBody>
          <a:bodyPr spcFirstLastPara="1" wrap="square" lIns="0" tIns="126000" rIns="0" bIns="0" anchor="t" anchorCtr="0">
            <a:noAutofit/>
          </a:bodyPr>
          <a:lstStyle>
            <a:lvl1pPr lvl="0" rtl="0">
              <a:lnSpc>
                <a:spcPct val="90000"/>
              </a:lnSpc>
              <a:spcBef>
                <a:spcPts val="0"/>
              </a:spcBef>
              <a:spcAft>
                <a:spcPts val="0"/>
              </a:spcAft>
              <a:buSzPts val="1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2" name="Google Shape;152;p9"/>
          <p:cNvSpPr txBox="1">
            <a:spLocks noGrp="1"/>
          </p:cNvSpPr>
          <p:nvPr>
            <p:ph type="subTitle" idx="7"/>
          </p:nvPr>
        </p:nvSpPr>
        <p:spPr>
          <a:xfrm>
            <a:off x="7990300" y="3624000"/>
            <a:ext cx="3833800" cy="1814400"/>
          </a:xfrm>
          <a:prstGeom prst="rect">
            <a:avLst/>
          </a:prstGeom>
        </p:spPr>
        <p:txBody>
          <a:bodyPr spcFirstLastPara="1" wrap="square" lIns="0" tIns="180000" rIns="0" bIns="0" anchor="t" anchorCtr="0">
            <a:noAutofit/>
          </a:bodyPr>
          <a:lstStyle>
            <a:lvl1pPr lvl="0" rtl="0">
              <a:lnSpc>
                <a:spcPct val="100000"/>
              </a:lnSpc>
              <a:spcBef>
                <a:spcPts val="0"/>
              </a:spcBef>
              <a:spcAft>
                <a:spcPts val="0"/>
              </a:spcAft>
              <a:buSzPts val="2400"/>
              <a:buNone/>
              <a:defRPr sz="16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
        <p:nvSpPr>
          <p:cNvPr id="153" name="Google Shape;153;p9"/>
          <p:cNvSpPr/>
          <p:nvPr/>
        </p:nvSpPr>
        <p:spPr>
          <a:xfrm>
            <a:off x="12515367" y="488967"/>
            <a:ext cx="3050400" cy="57750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108000" tIns="84000" rIns="60950" bIns="60950" anchor="t" anchorCtr="0">
            <a:noAutofit/>
          </a:bodyPr>
          <a:lstStyle/>
          <a:p>
            <a:pPr marL="0" lvl="0" indent="0" algn="l" rtl="0">
              <a:spcBef>
                <a:spcPts val="0"/>
              </a:spcBef>
              <a:spcAft>
                <a:spcPts val="0"/>
              </a:spcAft>
              <a:buNone/>
            </a:pPr>
            <a:r>
              <a:rPr lang="ru" sz="1200"/>
              <a:t>Поместите квадратное изображение на слайд, затем с помощью инструмента </a:t>
            </a:r>
            <a:r>
              <a:rPr lang="ru" sz="1200" b="1"/>
              <a:t>Обрезка</a:t>
            </a:r>
            <a:r>
              <a:rPr lang="ru" sz="1200"/>
              <a:t> выберете обрезку с помощью овала.</a:t>
            </a:r>
            <a:endParaRPr sz="1200"/>
          </a:p>
          <a:p>
            <a:pPr marL="0" lvl="0" indent="0" algn="l" rtl="0">
              <a:spcBef>
                <a:spcPts val="0"/>
              </a:spcBef>
              <a:spcAft>
                <a:spcPts val="0"/>
              </a:spcAft>
              <a:buNone/>
            </a:pPr>
            <a:br>
              <a:rPr lang="ru" sz="1200"/>
            </a:br>
            <a:br>
              <a:rPr lang="ru" sz="1200"/>
            </a:br>
            <a:br>
              <a:rPr lang="ru" sz="1200"/>
            </a:br>
            <a:br>
              <a:rPr lang="ru" sz="1200"/>
            </a:br>
            <a:br>
              <a:rPr lang="ru" sz="1200"/>
            </a:b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br>
              <a:rPr lang="ru" sz="1200"/>
            </a:br>
            <a:endParaRPr sz="1200"/>
          </a:p>
          <a:p>
            <a:pPr marL="0" lvl="0" indent="0" algn="l" rtl="0">
              <a:spcBef>
                <a:spcPts val="0"/>
              </a:spcBef>
              <a:spcAft>
                <a:spcPts val="0"/>
              </a:spcAft>
              <a:buNone/>
            </a:pPr>
            <a:r>
              <a:rPr lang="ru" sz="1200"/>
              <a:t>Переместите изображение в </a:t>
            </a:r>
            <a:r>
              <a:rPr lang="ru" sz="700">
                <a:solidFill>
                  <a:srgbClr val="222222"/>
                </a:solidFill>
                <a:highlight>
                  <a:srgbClr val="FFFFFF"/>
                </a:highlight>
              </a:rPr>
              <a:t>«</a:t>
            </a:r>
            <a:r>
              <a:rPr lang="ru" sz="1200">
                <a:solidFill>
                  <a:schemeClr val="dk1"/>
                </a:solidFill>
              </a:rPr>
              <a:t>область для фотографии</a:t>
            </a:r>
            <a:r>
              <a:rPr lang="ru" sz="700">
                <a:solidFill>
                  <a:srgbClr val="222222"/>
                </a:solidFill>
                <a:highlight>
                  <a:srgbClr val="FFFFFF"/>
                </a:highlight>
              </a:rPr>
              <a:t>»‎</a:t>
            </a:r>
            <a:r>
              <a:rPr lang="ru" sz="1200"/>
              <a:t> и подберите его размер, чтобы оно закрывало собой пунктирную линию. Проверьте выравнивание используя направляющие.</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ru" sz="1200"/>
              <a:t>Пример:</a:t>
            </a:r>
            <a:endParaRPr sz="1200"/>
          </a:p>
        </p:txBody>
      </p:sp>
      <p:pic>
        <p:nvPicPr>
          <p:cNvPr id="154" name="Google Shape;154;p9"/>
          <p:cNvPicPr preferRelativeResize="0"/>
          <p:nvPr/>
        </p:nvPicPr>
        <p:blipFill>
          <a:blip r:embed="rId2">
            <a:alphaModFix/>
          </a:blip>
          <a:stretch>
            <a:fillRect/>
          </a:stretch>
        </p:blipFill>
        <p:spPr>
          <a:xfrm>
            <a:off x="12629379" y="1090585"/>
            <a:ext cx="2736623" cy="1322400"/>
          </a:xfrm>
          <a:prstGeom prst="rect">
            <a:avLst/>
          </a:prstGeom>
          <a:noFill/>
          <a:ln>
            <a:noFill/>
          </a:ln>
        </p:spPr>
      </p:pic>
      <p:pic>
        <p:nvPicPr>
          <p:cNvPr id="155" name="Google Shape;155;p9"/>
          <p:cNvPicPr preferRelativeResize="0"/>
          <p:nvPr/>
        </p:nvPicPr>
        <p:blipFill>
          <a:blip r:embed="rId3">
            <a:alphaModFix/>
          </a:blip>
          <a:stretch>
            <a:fillRect/>
          </a:stretch>
        </p:blipFill>
        <p:spPr>
          <a:xfrm>
            <a:off x="12629384" y="3624000"/>
            <a:ext cx="2280517" cy="2524550"/>
          </a:xfrm>
          <a:prstGeom prst="rect">
            <a:avLst/>
          </a:prstGeom>
          <a:noFill/>
          <a:ln>
            <a:noFill/>
          </a:ln>
        </p:spPr>
      </p:pic>
      <p:sp>
        <p:nvSpPr>
          <p:cNvPr id="156" name="Google Shape;156;p9"/>
          <p:cNvSpPr/>
          <p:nvPr/>
        </p:nvSpPr>
        <p:spPr>
          <a:xfrm>
            <a:off x="12515367" y="-18333"/>
            <a:ext cx="344800" cy="344800"/>
          </a:xfrm>
          <a:prstGeom prst="ellipse">
            <a:avLst/>
          </a:prstGeom>
          <a:solidFill>
            <a:srgbClr val="4BD0A0"/>
          </a:solid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marL="0" lvl="0" indent="0" algn="ctr" rtl="0">
              <a:spcBef>
                <a:spcPts val="0"/>
              </a:spcBef>
              <a:spcAft>
                <a:spcPts val="0"/>
              </a:spcAft>
              <a:buNone/>
            </a:pPr>
            <a:r>
              <a:rPr lang="ru" sz="2133" b="1">
                <a:solidFill>
                  <a:srgbClr val="FFFFFF"/>
                </a:solidFill>
                <a:latin typeface="Proxima Nova"/>
                <a:ea typeface="Proxima Nova"/>
                <a:cs typeface="Proxima Nova"/>
                <a:sym typeface="Proxima Nova"/>
              </a:rPr>
              <a:t>!</a:t>
            </a:r>
            <a:endParaRPr sz="1200">
              <a:solidFill>
                <a:srgbClr val="FFFFFF"/>
              </a:solidFill>
            </a:endParaRPr>
          </a:p>
        </p:txBody>
      </p:sp>
    </p:spTree>
    <p:extLst>
      <p:ext uri="{BB962C8B-B14F-4D97-AF65-F5344CB8AC3E}">
        <p14:creationId xmlns:p14="http://schemas.microsoft.com/office/powerpoint/2010/main" val="4057442716"/>
      </p:ext>
    </p:extLst>
  </p:cSld>
  <p:clrMapOvr>
    <a:masterClrMapping/>
  </p:clrMapOvr>
  <p:extLst>
    <p:ext uri="{DCECCB84-F9BA-43D5-87BE-67443E8EF086}">
      <p15:sldGuideLst xmlns:p15="http://schemas.microsoft.com/office/powerpoint/2012/main">
        <p15:guide id="1" orient="horz" pos="308">
          <p15:clr>
            <a:srgbClr val="0000FF"/>
          </p15:clr>
        </p15:guide>
        <p15:guide id="2" orient="horz" pos="463">
          <p15:clr>
            <a:srgbClr val="FA7B17"/>
          </p15:clr>
        </p15:guide>
        <p15:guide id="3" orient="horz" pos="617">
          <p15:clr>
            <a:srgbClr val="FA7B17"/>
          </p15:clr>
        </p15:guide>
        <p15:guide id="4" orient="horz" pos="771">
          <p15:clr>
            <a:srgbClr val="FA7B17"/>
          </p15:clr>
        </p15:guide>
        <p15:guide id="5" orient="horz" pos="925">
          <p15:clr>
            <a:srgbClr val="FA7B17"/>
          </p15:clr>
        </p15:guide>
        <p15:guide id="6" orient="horz" pos="1079">
          <p15:clr>
            <a:srgbClr val="FA7B17"/>
          </p15:clr>
        </p15:guide>
        <p15:guide id="7" orient="horz" pos="1243">
          <p15:clr>
            <a:srgbClr val="FA7B17"/>
          </p15:clr>
        </p15:guide>
        <p15:guide id="8" orient="horz" pos="1397">
          <p15:clr>
            <a:srgbClr val="FA7B17"/>
          </p15:clr>
        </p15:guide>
        <p15:guide id="9" orient="horz" pos="1551">
          <p15:clr>
            <a:srgbClr val="FA7B17"/>
          </p15:clr>
        </p15:guide>
        <p15:guide id="10" orient="horz" pos="1705">
          <p15:clr>
            <a:srgbClr val="FA7B17"/>
          </p15:clr>
        </p15:guide>
        <p15:guide id="11" orient="horz" pos="1860">
          <p15:clr>
            <a:srgbClr val="FA7B17"/>
          </p15:clr>
        </p15:guide>
        <p15:guide id="12" orient="horz" pos="2014">
          <p15:clr>
            <a:srgbClr val="FA7B17"/>
          </p15:clr>
        </p15:guide>
        <p15:guide id="13" orient="horz" pos="2175">
          <p15:clr>
            <a:srgbClr val="FA7B17"/>
          </p15:clr>
        </p15:guide>
        <p15:guide id="14" orient="horz" pos="2329">
          <p15:clr>
            <a:srgbClr val="FA7B17"/>
          </p15:clr>
        </p15:guide>
        <p15:guide id="15" orient="horz" pos="2490">
          <p15:clr>
            <a:srgbClr val="FA7B17"/>
          </p15:clr>
        </p15:guide>
        <p15:guide id="16" orient="horz" pos="2644">
          <p15:clr>
            <a:srgbClr val="FA7B17"/>
          </p15:clr>
        </p15:guide>
        <p15:guide id="17" orient="horz" pos="2798">
          <p15:clr>
            <a:srgbClr val="FA7B17"/>
          </p15:clr>
        </p15:guide>
        <p15:guide id="18" orient="horz" pos="2962">
          <p15:clr>
            <a:srgbClr val="FA7B17"/>
          </p15:clr>
        </p15:guide>
        <p15:guide id="19" orient="horz" pos="3116">
          <p15:clr>
            <a:srgbClr val="FA7B17"/>
          </p15:clr>
        </p15:guide>
        <p15:guide id="20" orient="horz" pos="3270">
          <p15:clr>
            <a:srgbClr val="FA7B17"/>
          </p15:clr>
        </p15:guide>
        <p15:guide id="21" orient="horz" pos="3424">
          <p15:clr>
            <a:srgbClr val="FA7B17"/>
          </p15:clr>
        </p15:guide>
        <p15:guide id="22" orient="horz" pos="3578">
          <p15:clr>
            <a:srgbClr val="FA7B17"/>
          </p15:clr>
        </p15:guide>
        <p15:guide id="23" orient="horz" pos="3733">
          <p15:clr>
            <a:srgbClr val="FA7B17"/>
          </p15:clr>
        </p15:guide>
        <p15:guide id="24" orient="horz" pos="3891">
          <p15:clr>
            <a:srgbClr val="FA7B17"/>
          </p15:clr>
        </p15:guide>
        <p15:guide id="25" orient="horz" pos="4046">
          <p15:clr>
            <a:srgbClr val="FA7B17"/>
          </p15:clr>
        </p15:guide>
        <p15:guide id="26" orient="horz" pos="4200">
          <p15:clr>
            <a:srgbClr val="FA7B17"/>
          </p15:clr>
        </p15:guide>
        <p15:guide id="27" orient="horz" pos="4354">
          <p15:clr>
            <a:srgbClr val="FA7B17"/>
          </p15:clr>
        </p15:guide>
        <p15:guide id="28" orient="horz" pos="4513">
          <p15:clr>
            <a:srgbClr val="FA7B17"/>
          </p15:clr>
        </p15:guide>
        <p15:guide id="29" orient="horz" pos="4671">
          <p15:clr>
            <a:srgbClr val="FA7B17"/>
          </p15:clr>
        </p15:guide>
        <p15:guide id="30" orient="horz" pos="4826">
          <p15:clr>
            <a:srgbClr val="FA7B17"/>
          </p15:clr>
        </p15:guide>
        <p15:guide id="31" orient="horz" pos="4980">
          <p15:clr>
            <a:srgbClr val="FA7B17"/>
          </p15:clr>
        </p15:guide>
        <p15:guide id="32" orient="horz" pos="5139">
          <p15:clr>
            <a:srgbClr val="FA7B17"/>
          </p15:clr>
        </p15:guide>
        <p15:guide id="33" orient="horz" pos="5293">
          <p15:clr>
            <a:srgbClr val="FA7B17"/>
          </p15:clr>
        </p15:guide>
        <p15:guide id="34" orient="horz" pos="5452">
          <p15:clr>
            <a:srgbClr val="FA7B17"/>
          </p15:clr>
        </p15:guide>
        <p15:guide id="35" orient="horz" pos="5606">
          <p15:clr>
            <a:srgbClr val="FA7B17"/>
          </p15:clr>
        </p15:guide>
        <p15:guide id="36" orient="horz" pos="5760">
          <p15:clr>
            <a:srgbClr val="FA7B17"/>
          </p15:clr>
        </p15:guide>
        <p15:guide id="37" orient="horz" pos="5919">
          <p15:clr>
            <a:srgbClr val="FA7B17"/>
          </p15:clr>
        </p15:guide>
        <p15:guide id="38" orient="horz" pos="6073">
          <p15:clr>
            <a:srgbClr val="0000FF"/>
          </p15:clr>
        </p15:guide>
        <p15:guide id="39" pos="348">
          <p15:clr>
            <a:srgbClr val="0000FF"/>
          </p15:clr>
        </p15:guide>
        <p15:guide id="40" pos="1248">
          <p15:clr>
            <a:srgbClr val="0000FF"/>
          </p15:clr>
        </p15:guide>
        <p15:guide id="41" pos="2148">
          <p15:clr>
            <a:srgbClr val="0000FF"/>
          </p15:clr>
        </p15:guide>
        <p15:guide id="42" pos="3059">
          <p15:clr>
            <a:srgbClr val="0000FF"/>
          </p15:clr>
        </p15:guide>
        <p15:guide id="43" pos="3949">
          <p15:clr>
            <a:srgbClr val="0000FF"/>
          </p15:clr>
        </p15:guide>
        <p15:guide id="44" pos="4849">
          <p15:clr>
            <a:srgbClr val="0000FF"/>
          </p15:clr>
        </p15:guide>
        <p15:guide id="45" pos="5760">
          <p15:clr>
            <a:srgbClr val="0000FF"/>
          </p15:clr>
        </p15:guide>
        <p15:guide id="46" pos="6650">
          <p15:clr>
            <a:srgbClr val="0000FF"/>
          </p15:clr>
        </p15:guide>
        <p15:guide id="47" pos="7550">
          <p15:clr>
            <a:srgbClr val="0000FF"/>
          </p15:clr>
        </p15:guide>
        <p15:guide id="48" pos="8450">
          <p15:clr>
            <a:srgbClr val="0000FF"/>
          </p15:clr>
        </p15:guide>
        <p15:guide id="49" pos="9350">
          <p15:clr>
            <a:srgbClr val="0000FF"/>
          </p15:clr>
        </p15:guide>
        <p15:guide id="50" pos="10251">
          <p15:clr>
            <a:srgbClr val="0000FF"/>
          </p15:clr>
        </p15:guide>
        <p15:guide id="51" pos="11172">
          <p15:clr>
            <a:srgbClr val="0000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_Шесть элементов">
  <p:cSld name="4_Шесть элементов">
    <p:spTree>
      <p:nvGrpSpPr>
        <p:cNvPr id="1" name="Shape 157"/>
        <p:cNvGrpSpPr/>
        <p:nvPr/>
      </p:nvGrpSpPr>
      <p:grpSpPr>
        <a:xfrm>
          <a:off x="0" y="0"/>
          <a:ext cx="0" cy="0"/>
          <a:chOff x="0" y="0"/>
          <a:chExt cx="0" cy="0"/>
        </a:xfrm>
      </p:grpSpPr>
      <p:grpSp>
        <p:nvGrpSpPr>
          <p:cNvPr id="158" name="Google Shape;158;p10"/>
          <p:cNvGrpSpPr/>
          <p:nvPr/>
        </p:nvGrpSpPr>
        <p:grpSpPr>
          <a:xfrm>
            <a:off x="11652975" y="6251650"/>
            <a:ext cx="344717" cy="353773"/>
            <a:chOff x="238125" y="2432825"/>
            <a:chExt cx="779550" cy="781875"/>
          </a:xfrm>
        </p:grpSpPr>
        <p:sp>
          <p:nvSpPr>
            <p:cNvPr id="159" name="Google Shape;159;p10"/>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0" name="Google Shape;160;p10"/>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1" name="Google Shape;161;p10"/>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2" name="Google Shape;162;p10"/>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163" name="Google Shape;163;p10"/>
          <p:cNvGrpSpPr/>
          <p:nvPr/>
        </p:nvGrpSpPr>
        <p:grpSpPr>
          <a:xfrm>
            <a:off x="11652975" y="6251650"/>
            <a:ext cx="344717" cy="353773"/>
            <a:chOff x="238125" y="2432825"/>
            <a:chExt cx="779550" cy="781875"/>
          </a:xfrm>
        </p:grpSpPr>
        <p:sp>
          <p:nvSpPr>
            <p:cNvPr id="164" name="Google Shape;164;p10"/>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5" name="Google Shape;165;p10"/>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6" name="Google Shape;166;p10"/>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7" name="Google Shape;167;p10"/>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168" name="Google Shape;168;p10"/>
          <p:cNvGrpSpPr/>
          <p:nvPr/>
        </p:nvGrpSpPr>
        <p:grpSpPr>
          <a:xfrm>
            <a:off x="11652975" y="6251650"/>
            <a:ext cx="344717" cy="353773"/>
            <a:chOff x="238125" y="2432825"/>
            <a:chExt cx="779550" cy="781875"/>
          </a:xfrm>
        </p:grpSpPr>
        <p:sp>
          <p:nvSpPr>
            <p:cNvPr id="169" name="Google Shape;169;p10"/>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70" name="Google Shape;170;p10"/>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71" name="Google Shape;171;p10"/>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72" name="Google Shape;172;p10"/>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173" name="Google Shape;173;p10"/>
          <p:cNvSpPr txBox="1">
            <a:spLocks noGrp="1"/>
          </p:cNvSpPr>
          <p:nvPr>
            <p:ph type="body" idx="1"/>
          </p:nvPr>
        </p:nvSpPr>
        <p:spPr>
          <a:xfrm>
            <a:off x="360800" y="2301600"/>
            <a:ext cx="2877200" cy="1485600"/>
          </a:xfrm>
          <a:prstGeom prst="rect">
            <a:avLst/>
          </a:prstGeom>
          <a:noFill/>
        </p:spPr>
        <p:txBody>
          <a:bodyPr spcFirstLastPara="1" wrap="square" lIns="0" tIns="180000" rIns="0" bIns="0" anchor="t" anchorCtr="0">
            <a:noAutofit/>
          </a:bodyPr>
          <a:lstStyle>
            <a:lvl1pPr marL="304815" lvl="0" indent="-254013" rtl="0">
              <a:lnSpc>
                <a:spcPct val="100000"/>
              </a:lnSpc>
              <a:spcBef>
                <a:spcPts val="0"/>
              </a:spcBef>
              <a:spcAft>
                <a:spcPts val="0"/>
              </a:spcAft>
              <a:buClr>
                <a:srgbClr val="4BD0A0"/>
              </a:buClr>
              <a:buSzPts val="2400"/>
              <a:buChar char="●"/>
              <a:defRPr sz="1600"/>
            </a:lvl1pPr>
            <a:lvl2pPr marL="609630" lvl="1" indent="-254013" rtl="0">
              <a:lnSpc>
                <a:spcPct val="100000"/>
              </a:lnSpc>
              <a:spcBef>
                <a:spcPts val="0"/>
              </a:spcBef>
              <a:spcAft>
                <a:spcPts val="0"/>
              </a:spcAft>
              <a:buSzPts val="2400"/>
              <a:buChar char="○"/>
              <a:defRPr sz="1600"/>
            </a:lvl2pPr>
            <a:lvl3pPr marL="914446" lvl="2" indent="-254013" rtl="0">
              <a:lnSpc>
                <a:spcPct val="100000"/>
              </a:lnSpc>
              <a:spcBef>
                <a:spcPts val="0"/>
              </a:spcBef>
              <a:spcAft>
                <a:spcPts val="0"/>
              </a:spcAft>
              <a:buSzPts val="2400"/>
              <a:buChar char="■"/>
              <a:defRPr sz="1600"/>
            </a:lvl3pPr>
            <a:lvl4pPr marL="1219261" lvl="3" indent="-254013" rtl="0">
              <a:lnSpc>
                <a:spcPct val="100000"/>
              </a:lnSpc>
              <a:spcBef>
                <a:spcPts val="0"/>
              </a:spcBef>
              <a:spcAft>
                <a:spcPts val="0"/>
              </a:spcAft>
              <a:buSzPts val="2400"/>
              <a:buChar char="●"/>
              <a:defRPr sz="1600"/>
            </a:lvl4pPr>
            <a:lvl5pPr marL="1524076" lvl="4" indent="-254013" rtl="0">
              <a:lnSpc>
                <a:spcPct val="100000"/>
              </a:lnSpc>
              <a:spcBef>
                <a:spcPts val="0"/>
              </a:spcBef>
              <a:spcAft>
                <a:spcPts val="0"/>
              </a:spcAft>
              <a:buSzPts val="2400"/>
              <a:buChar char="○"/>
              <a:defRPr sz="1600"/>
            </a:lvl5pPr>
            <a:lvl6pPr marL="1828891" lvl="5" indent="-254013" rtl="0">
              <a:lnSpc>
                <a:spcPct val="100000"/>
              </a:lnSpc>
              <a:spcBef>
                <a:spcPts val="0"/>
              </a:spcBef>
              <a:spcAft>
                <a:spcPts val="0"/>
              </a:spcAft>
              <a:buSzPts val="2400"/>
              <a:buChar char="■"/>
              <a:defRPr sz="1600"/>
            </a:lvl6pPr>
            <a:lvl7pPr marL="2133707" lvl="6" indent="-254013" rtl="0">
              <a:lnSpc>
                <a:spcPct val="100000"/>
              </a:lnSpc>
              <a:spcBef>
                <a:spcPts val="0"/>
              </a:spcBef>
              <a:spcAft>
                <a:spcPts val="0"/>
              </a:spcAft>
              <a:buSzPts val="2400"/>
              <a:buChar char="●"/>
              <a:defRPr sz="1600"/>
            </a:lvl7pPr>
            <a:lvl8pPr marL="2438522" lvl="7" indent="-254013" rtl="0">
              <a:lnSpc>
                <a:spcPct val="100000"/>
              </a:lnSpc>
              <a:spcBef>
                <a:spcPts val="0"/>
              </a:spcBef>
              <a:spcAft>
                <a:spcPts val="0"/>
              </a:spcAft>
              <a:buSzPts val="2400"/>
              <a:buChar char="○"/>
              <a:defRPr sz="1600"/>
            </a:lvl8pPr>
            <a:lvl9pPr marL="2743337" lvl="8" indent="-254013" rtl="0">
              <a:lnSpc>
                <a:spcPct val="100000"/>
              </a:lnSpc>
              <a:spcBef>
                <a:spcPts val="0"/>
              </a:spcBef>
              <a:spcAft>
                <a:spcPts val="0"/>
              </a:spcAft>
              <a:buSzPts val="2400"/>
              <a:buChar char="■"/>
              <a:defRPr sz="1600"/>
            </a:lvl9pPr>
          </a:lstStyle>
          <a:p>
            <a:endParaRPr/>
          </a:p>
        </p:txBody>
      </p:sp>
      <p:sp>
        <p:nvSpPr>
          <p:cNvPr id="174" name="Google Shape;174;p10"/>
          <p:cNvSpPr/>
          <p:nvPr/>
        </p:nvSpPr>
        <p:spPr>
          <a:xfrm>
            <a:off x="367150" y="1473200"/>
            <a:ext cx="828000" cy="828000"/>
          </a:xfrm>
          <a:prstGeom prst="ellipse">
            <a:avLst/>
          </a:prstGeom>
          <a:no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175" name="Google Shape;175;p10"/>
          <p:cNvSpPr/>
          <p:nvPr/>
        </p:nvSpPr>
        <p:spPr>
          <a:xfrm>
            <a:off x="4178483" y="1475500"/>
            <a:ext cx="828000" cy="828000"/>
          </a:xfrm>
          <a:prstGeom prst="ellipse">
            <a:avLst/>
          </a:prstGeom>
          <a:no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176" name="Google Shape;176;p10"/>
          <p:cNvSpPr/>
          <p:nvPr/>
        </p:nvSpPr>
        <p:spPr>
          <a:xfrm>
            <a:off x="7991083" y="1475500"/>
            <a:ext cx="828000" cy="828000"/>
          </a:xfrm>
          <a:prstGeom prst="ellipse">
            <a:avLst/>
          </a:prstGeom>
          <a:no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177" name="Google Shape;177;p10"/>
          <p:cNvSpPr/>
          <p:nvPr/>
        </p:nvSpPr>
        <p:spPr>
          <a:xfrm>
            <a:off x="367150" y="3775842"/>
            <a:ext cx="828000" cy="828000"/>
          </a:xfrm>
          <a:prstGeom prst="ellipse">
            <a:avLst/>
          </a:prstGeom>
          <a:no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178" name="Google Shape;178;p10"/>
          <p:cNvSpPr/>
          <p:nvPr/>
        </p:nvSpPr>
        <p:spPr>
          <a:xfrm>
            <a:off x="4178483" y="3775842"/>
            <a:ext cx="828000" cy="828000"/>
          </a:xfrm>
          <a:prstGeom prst="ellipse">
            <a:avLst/>
          </a:prstGeom>
          <a:no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179" name="Google Shape;179;p10"/>
          <p:cNvSpPr/>
          <p:nvPr/>
        </p:nvSpPr>
        <p:spPr>
          <a:xfrm>
            <a:off x="7991083" y="3775842"/>
            <a:ext cx="828000" cy="828000"/>
          </a:xfrm>
          <a:prstGeom prst="ellipse">
            <a:avLst/>
          </a:prstGeom>
          <a:no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180" name="Google Shape;180;p10"/>
          <p:cNvSpPr txBox="1">
            <a:spLocks noGrp="1"/>
          </p:cNvSpPr>
          <p:nvPr>
            <p:ph type="body" idx="2"/>
          </p:nvPr>
        </p:nvSpPr>
        <p:spPr>
          <a:xfrm>
            <a:off x="367900" y="4608000"/>
            <a:ext cx="2877200" cy="1819200"/>
          </a:xfrm>
          <a:prstGeom prst="rect">
            <a:avLst/>
          </a:prstGeom>
          <a:noFill/>
        </p:spPr>
        <p:txBody>
          <a:bodyPr spcFirstLastPara="1" wrap="square" lIns="0" tIns="180000" rIns="0" bIns="0" anchor="t" anchorCtr="0">
            <a:noAutofit/>
          </a:bodyPr>
          <a:lstStyle>
            <a:lvl1pPr marL="304815" lvl="0" indent="-254013" rtl="0">
              <a:lnSpc>
                <a:spcPct val="100000"/>
              </a:lnSpc>
              <a:spcBef>
                <a:spcPts val="0"/>
              </a:spcBef>
              <a:spcAft>
                <a:spcPts val="0"/>
              </a:spcAft>
              <a:buClr>
                <a:srgbClr val="4BD0A0"/>
              </a:buClr>
              <a:buSzPts val="2400"/>
              <a:buChar char="●"/>
              <a:defRPr sz="1600"/>
            </a:lvl1pPr>
            <a:lvl2pPr marL="609630" lvl="1" indent="-254013" rtl="0">
              <a:lnSpc>
                <a:spcPct val="100000"/>
              </a:lnSpc>
              <a:spcBef>
                <a:spcPts val="0"/>
              </a:spcBef>
              <a:spcAft>
                <a:spcPts val="0"/>
              </a:spcAft>
              <a:buSzPts val="2400"/>
              <a:buChar char="○"/>
              <a:defRPr sz="1600"/>
            </a:lvl2pPr>
            <a:lvl3pPr marL="914446" lvl="2" indent="-254013" rtl="0">
              <a:lnSpc>
                <a:spcPct val="100000"/>
              </a:lnSpc>
              <a:spcBef>
                <a:spcPts val="0"/>
              </a:spcBef>
              <a:spcAft>
                <a:spcPts val="0"/>
              </a:spcAft>
              <a:buSzPts val="2400"/>
              <a:buChar char="■"/>
              <a:defRPr sz="1600"/>
            </a:lvl3pPr>
            <a:lvl4pPr marL="1219261" lvl="3" indent="-254013" rtl="0">
              <a:lnSpc>
                <a:spcPct val="100000"/>
              </a:lnSpc>
              <a:spcBef>
                <a:spcPts val="0"/>
              </a:spcBef>
              <a:spcAft>
                <a:spcPts val="0"/>
              </a:spcAft>
              <a:buSzPts val="2400"/>
              <a:buChar char="●"/>
              <a:defRPr sz="1600"/>
            </a:lvl4pPr>
            <a:lvl5pPr marL="1524076" lvl="4" indent="-254013" rtl="0">
              <a:lnSpc>
                <a:spcPct val="100000"/>
              </a:lnSpc>
              <a:spcBef>
                <a:spcPts val="0"/>
              </a:spcBef>
              <a:spcAft>
                <a:spcPts val="0"/>
              </a:spcAft>
              <a:buSzPts val="2400"/>
              <a:buChar char="○"/>
              <a:defRPr sz="1600"/>
            </a:lvl5pPr>
            <a:lvl6pPr marL="1828891" lvl="5" indent="-254013" rtl="0">
              <a:lnSpc>
                <a:spcPct val="100000"/>
              </a:lnSpc>
              <a:spcBef>
                <a:spcPts val="0"/>
              </a:spcBef>
              <a:spcAft>
                <a:spcPts val="0"/>
              </a:spcAft>
              <a:buSzPts val="2400"/>
              <a:buChar char="■"/>
              <a:defRPr sz="1600"/>
            </a:lvl6pPr>
            <a:lvl7pPr marL="2133707" lvl="6" indent="-254013" rtl="0">
              <a:lnSpc>
                <a:spcPct val="100000"/>
              </a:lnSpc>
              <a:spcBef>
                <a:spcPts val="0"/>
              </a:spcBef>
              <a:spcAft>
                <a:spcPts val="0"/>
              </a:spcAft>
              <a:buSzPts val="2400"/>
              <a:buChar char="●"/>
              <a:defRPr sz="1600"/>
            </a:lvl7pPr>
            <a:lvl8pPr marL="2438522" lvl="7" indent="-254013" rtl="0">
              <a:lnSpc>
                <a:spcPct val="100000"/>
              </a:lnSpc>
              <a:spcBef>
                <a:spcPts val="0"/>
              </a:spcBef>
              <a:spcAft>
                <a:spcPts val="0"/>
              </a:spcAft>
              <a:buSzPts val="2400"/>
              <a:buChar char="○"/>
              <a:defRPr sz="1600"/>
            </a:lvl8pPr>
            <a:lvl9pPr marL="2743337" lvl="8" indent="-254013" rtl="0">
              <a:lnSpc>
                <a:spcPct val="100000"/>
              </a:lnSpc>
              <a:spcBef>
                <a:spcPts val="0"/>
              </a:spcBef>
              <a:spcAft>
                <a:spcPts val="0"/>
              </a:spcAft>
              <a:buSzPts val="2400"/>
              <a:buChar char="■"/>
              <a:defRPr sz="1600"/>
            </a:lvl9pPr>
          </a:lstStyle>
          <a:p>
            <a:endParaRPr/>
          </a:p>
        </p:txBody>
      </p:sp>
      <p:sp>
        <p:nvSpPr>
          <p:cNvPr id="181" name="Google Shape;181;p10"/>
          <p:cNvSpPr txBox="1">
            <a:spLocks noGrp="1"/>
          </p:cNvSpPr>
          <p:nvPr>
            <p:ph type="body" idx="3"/>
          </p:nvPr>
        </p:nvSpPr>
        <p:spPr>
          <a:xfrm>
            <a:off x="4179100" y="2301600"/>
            <a:ext cx="3030400" cy="1485600"/>
          </a:xfrm>
          <a:prstGeom prst="rect">
            <a:avLst/>
          </a:prstGeom>
          <a:noFill/>
        </p:spPr>
        <p:txBody>
          <a:bodyPr spcFirstLastPara="1" wrap="square" lIns="0" tIns="180000" rIns="0" bIns="0" anchor="t" anchorCtr="0">
            <a:noAutofit/>
          </a:bodyPr>
          <a:lstStyle>
            <a:lvl1pPr marL="304815" lvl="0" indent="-254013" rtl="0">
              <a:lnSpc>
                <a:spcPct val="100000"/>
              </a:lnSpc>
              <a:spcBef>
                <a:spcPts val="0"/>
              </a:spcBef>
              <a:spcAft>
                <a:spcPts val="0"/>
              </a:spcAft>
              <a:buClr>
                <a:srgbClr val="4BD0A0"/>
              </a:buClr>
              <a:buSzPts val="2400"/>
              <a:buChar char="●"/>
              <a:defRPr sz="1600"/>
            </a:lvl1pPr>
            <a:lvl2pPr marL="609630" lvl="1" indent="-254013" rtl="0">
              <a:lnSpc>
                <a:spcPct val="100000"/>
              </a:lnSpc>
              <a:spcBef>
                <a:spcPts val="0"/>
              </a:spcBef>
              <a:spcAft>
                <a:spcPts val="0"/>
              </a:spcAft>
              <a:buSzPts val="2400"/>
              <a:buChar char="○"/>
              <a:defRPr sz="1600"/>
            </a:lvl2pPr>
            <a:lvl3pPr marL="914446" lvl="2" indent="-254013" rtl="0">
              <a:lnSpc>
                <a:spcPct val="100000"/>
              </a:lnSpc>
              <a:spcBef>
                <a:spcPts val="0"/>
              </a:spcBef>
              <a:spcAft>
                <a:spcPts val="0"/>
              </a:spcAft>
              <a:buSzPts val="2400"/>
              <a:buChar char="■"/>
              <a:defRPr sz="1600"/>
            </a:lvl3pPr>
            <a:lvl4pPr marL="1219261" lvl="3" indent="-254013" rtl="0">
              <a:lnSpc>
                <a:spcPct val="100000"/>
              </a:lnSpc>
              <a:spcBef>
                <a:spcPts val="0"/>
              </a:spcBef>
              <a:spcAft>
                <a:spcPts val="0"/>
              </a:spcAft>
              <a:buSzPts val="2400"/>
              <a:buChar char="●"/>
              <a:defRPr sz="1600"/>
            </a:lvl4pPr>
            <a:lvl5pPr marL="1524076" lvl="4" indent="-254013" rtl="0">
              <a:lnSpc>
                <a:spcPct val="100000"/>
              </a:lnSpc>
              <a:spcBef>
                <a:spcPts val="0"/>
              </a:spcBef>
              <a:spcAft>
                <a:spcPts val="0"/>
              </a:spcAft>
              <a:buSzPts val="2400"/>
              <a:buChar char="○"/>
              <a:defRPr sz="1600"/>
            </a:lvl5pPr>
            <a:lvl6pPr marL="1828891" lvl="5" indent="-254013" rtl="0">
              <a:lnSpc>
                <a:spcPct val="100000"/>
              </a:lnSpc>
              <a:spcBef>
                <a:spcPts val="0"/>
              </a:spcBef>
              <a:spcAft>
                <a:spcPts val="0"/>
              </a:spcAft>
              <a:buSzPts val="2400"/>
              <a:buChar char="■"/>
              <a:defRPr sz="1600"/>
            </a:lvl6pPr>
            <a:lvl7pPr marL="2133707" lvl="6" indent="-254013" rtl="0">
              <a:lnSpc>
                <a:spcPct val="100000"/>
              </a:lnSpc>
              <a:spcBef>
                <a:spcPts val="0"/>
              </a:spcBef>
              <a:spcAft>
                <a:spcPts val="0"/>
              </a:spcAft>
              <a:buSzPts val="2400"/>
              <a:buChar char="●"/>
              <a:defRPr sz="1600"/>
            </a:lvl7pPr>
            <a:lvl8pPr marL="2438522" lvl="7" indent="-254013" rtl="0">
              <a:lnSpc>
                <a:spcPct val="100000"/>
              </a:lnSpc>
              <a:spcBef>
                <a:spcPts val="0"/>
              </a:spcBef>
              <a:spcAft>
                <a:spcPts val="0"/>
              </a:spcAft>
              <a:buSzPts val="2400"/>
              <a:buChar char="○"/>
              <a:defRPr sz="1600"/>
            </a:lvl8pPr>
            <a:lvl9pPr marL="2743337" lvl="8" indent="-254013" rtl="0">
              <a:lnSpc>
                <a:spcPct val="100000"/>
              </a:lnSpc>
              <a:spcBef>
                <a:spcPts val="0"/>
              </a:spcBef>
              <a:spcAft>
                <a:spcPts val="0"/>
              </a:spcAft>
              <a:buSzPts val="2400"/>
              <a:buChar char="■"/>
              <a:defRPr sz="1600"/>
            </a:lvl9pPr>
          </a:lstStyle>
          <a:p>
            <a:endParaRPr/>
          </a:p>
        </p:txBody>
      </p:sp>
      <p:sp>
        <p:nvSpPr>
          <p:cNvPr id="182" name="Google Shape;182;p10"/>
          <p:cNvSpPr txBox="1">
            <a:spLocks noGrp="1"/>
          </p:cNvSpPr>
          <p:nvPr>
            <p:ph type="body" idx="4"/>
          </p:nvPr>
        </p:nvSpPr>
        <p:spPr>
          <a:xfrm>
            <a:off x="4179083" y="4608000"/>
            <a:ext cx="2858400" cy="1819200"/>
          </a:xfrm>
          <a:prstGeom prst="rect">
            <a:avLst/>
          </a:prstGeom>
          <a:noFill/>
        </p:spPr>
        <p:txBody>
          <a:bodyPr spcFirstLastPara="1" wrap="square" lIns="0" tIns="180000" rIns="0" bIns="0" anchor="t" anchorCtr="0">
            <a:noAutofit/>
          </a:bodyPr>
          <a:lstStyle>
            <a:lvl1pPr marL="304815" lvl="0" indent="-254013" rtl="0">
              <a:lnSpc>
                <a:spcPct val="100000"/>
              </a:lnSpc>
              <a:spcBef>
                <a:spcPts val="0"/>
              </a:spcBef>
              <a:spcAft>
                <a:spcPts val="0"/>
              </a:spcAft>
              <a:buClr>
                <a:srgbClr val="4BD0A0"/>
              </a:buClr>
              <a:buSzPts val="2400"/>
              <a:buChar char="●"/>
              <a:defRPr sz="1600"/>
            </a:lvl1pPr>
            <a:lvl2pPr marL="609630" lvl="1" indent="-254013" rtl="0">
              <a:lnSpc>
                <a:spcPct val="100000"/>
              </a:lnSpc>
              <a:spcBef>
                <a:spcPts val="0"/>
              </a:spcBef>
              <a:spcAft>
                <a:spcPts val="0"/>
              </a:spcAft>
              <a:buSzPts val="2400"/>
              <a:buChar char="○"/>
              <a:defRPr sz="1600"/>
            </a:lvl2pPr>
            <a:lvl3pPr marL="914446" lvl="2" indent="-254013" rtl="0">
              <a:lnSpc>
                <a:spcPct val="100000"/>
              </a:lnSpc>
              <a:spcBef>
                <a:spcPts val="0"/>
              </a:spcBef>
              <a:spcAft>
                <a:spcPts val="0"/>
              </a:spcAft>
              <a:buSzPts val="2400"/>
              <a:buChar char="■"/>
              <a:defRPr sz="1600"/>
            </a:lvl3pPr>
            <a:lvl4pPr marL="1219261" lvl="3" indent="-254013" rtl="0">
              <a:lnSpc>
                <a:spcPct val="100000"/>
              </a:lnSpc>
              <a:spcBef>
                <a:spcPts val="0"/>
              </a:spcBef>
              <a:spcAft>
                <a:spcPts val="0"/>
              </a:spcAft>
              <a:buSzPts val="2400"/>
              <a:buChar char="●"/>
              <a:defRPr sz="1600"/>
            </a:lvl4pPr>
            <a:lvl5pPr marL="1524076" lvl="4" indent="-254013" rtl="0">
              <a:lnSpc>
                <a:spcPct val="100000"/>
              </a:lnSpc>
              <a:spcBef>
                <a:spcPts val="0"/>
              </a:spcBef>
              <a:spcAft>
                <a:spcPts val="0"/>
              </a:spcAft>
              <a:buSzPts val="2400"/>
              <a:buChar char="○"/>
              <a:defRPr sz="1600"/>
            </a:lvl5pPr>
            <a:lvl6pPr marL="1828891" lvl="5" indent="-254013" rtl="0">
              <a:lnSpc>
                <a:spcPct val="100000"/>
              </a:lnSpc>
              <a:spcBef>
                <a:spcPts val="0"/>
              </a:spcBef>
              <a:spcAft>
                <a:spcPts val="0"/>
              </a:spcAft>
              <a:buSzPts val="2400"/>
              <a:buChar char="■"/>
              <a:defRPr sz="1600"/>
            </a:lvl6pPr>
            <a:lvl7pPr marL="2133707" lvl="6" indent="-254013" rtl="0">
              <a:lnSpc>
                <a:spcPct val="100000"/>
              </a:lnSpc>
              <a:spcBef>
                <a:spcPts val="0"/>
              </a:spcBef>
              <a:spcAft>
                <a:spcPts val="0"/>
              </a:spcAft>
              <a:buSzPts val="2400"/>
              <a:buChar char="●"/>
              <a:defRPr sz="1600"/>
            </a:lvl7pPr>
            <a:lvl8pPr marL="2438522" lvl="7" indent="-254013" rtl="0">
              <a:lnSpc>
                <a:spcPct val="100000"/>
              </a:lnSpc>
              <a:spcBef>
                <a:spcPts val="0"/>
              </a:spcBef>
              <a:spcAft>
                <a:spcPts val="0"/>
              </a:spcAft>
              <a:buSzPts val="2400"/>
              <a:buChar char="○"/>
              <a:defRPr sz="1600"/>
            </a:lvl8pPr>
            <a:lvl9pPr marL="2743337" lvl="8" indent="-254013" rtl="0">
              <a:lnSpc>
                <a:spcPct val="100000"/>
              </a:lnSpc>
              <a:spcBef>
                <a:spcPts val="0"/>
              </a:spcBef>
              <a:spcAft>
                <a:spcPts val="0"/>
              </a:spcAft>
              <a:buSzPts val="2400"/>
              <a:buChar char="■"/>
              <a:defRPr sz="1600"/>
            </a:lvl9pPr>
          </a:lstStyle>
          <a:p>
            <a:endParaRPr/>
          </a:p>
        </p:txBody>
      </p:sp>
      <p:sp>
        <p:nvSpPr>
          <p:cNvPr id="183" name="Google Shape;183;p10"/>
          <p:cNvSpPr txBox="1">
            <a:spLocks noGrp="1"/>
          </p:cNvSpPr>
          <p:nvPr>
            <p:ph type="body" idx="5"/>
          </p:nvPr>
        </p:nvSpPr>
        <p:spPr>
          <a:xfrm>
            <a:off x="7985333" y="2293700"/>
            <a:ext cx="2877200" cy="1485600"/>
          </a:xfrm>
          <a:prstGeom prst="rect">
            <a:avLst/>
          </a:prstGeom>
          <a:noFill/>
        </p:spPr>
        <p:txBody>
          <a:bodyPr spcFirstLastPara="1" wrap="square" lIns="0" tIns="180000" rIns="0" bIns="0" anchor="t" anchorCtr="0">
            <a:noAutofit/>
          </a:bodyPr>
          <a:lstStyle>
            <a:lvl1pPr marL="304815" lvl="0" indent="-254013" rtl="0">
              <a:lnSpc>
                <a:spcPct val="100000"/>
              </a:lnSpc>
              <a:spcBef>
                <a:spcPts val="0"/>
              </a:spcBef>
              <a:spcAft>
                <a:spcPts val="0"/>
              </a:spcAft>
              <a:buClr>
                <a:srgbClr val="4BD0A0"/>
              </a:buClr>
              <a:buSzPts val="2400"/>
              <a:buChar char="●"/>
              <a:defRPr sz="1600"/>
            </a:lvl1pPr>
            <a:lvl2pPr marL="609630" lvl="1" indent="-254013" rtl="0">
              <a:lnSpc>
                <a:spcPct val="100000"/>
              </a:lnSpc>
              <a:spcBef>
                <a:spcPts val="0"/>
              </a:spcBef>
              <a:spcAft>
                <a:spcPts val="0"/>
              </a:spcAft>
              <a:buSzPts val="2400"/>
              <a:buChar char="○"/>
              <a:defRPr sz="1600"/>
            </a:lvl2pPr>
            <a:lvl3pPr marL="914446" lvl="2" indent="-254013" rtl="0">
              <a:lnSpc>
                <a:spcPct val="100000"/>
              </a:lnSpc>
              <a:spcBef>
                <a:spcPts val="0"/>
              </a:spcBef>
              <a:spcAft>
                <a:spcPts val="0"/>
              </a:spcAft>
              <a:buSzPts val="2400"/>
              <a:buChar char="■"/>
              <a:defRPr sz="1600"/>
            </a:lvl3pPr>
            <a:lvl4pPr marL="1219261" lvl="3" indent="-254013" rtl="0">
              <a:lnSpc>
                <a:spcPct val="100000"/>
              </a:lnSpc>
              <a:spcBef>
                <a:spcPts val="0"/>
              </a:spcBef>
              <a:spcAft>
                <a:spcPts val="0"/>
              </a:spcAft>
              <a:buSzPts val="2400"/>
              <a:buChar char="●"/>
              <a:defRPr sz="1600"/>
            </a:lvl4pPr>
            <a:lvl5pPr marL="1524076" lvl="4" indent="-254013" rtl="0">
              <a:lnSpc>
                <a:spcPct val="100000"/>
              </a:lnSpc>
              <a:spcBef>
                <a:spcPts val="0"/>
              </a:spcBef>
              <a:spcAft>
                <a:spcPts val="0"/>
              </a:spcAft>
              <a:buSzPts val="2400"/>
              <a:buChar char="○"/>
              <a:defRPr sz="1600"/>
            </a:lvl5pPr>
            <a:lvl6pPr marL="1828891" lvl="5" indent="-254013" rtl="0">
              <a:lnSpc>
                <a:spcPct val="100000"/>
              </a:lnSpc>
              <a:spcBef>
                <a:spcPts val="0"/>
              </a:spcBef>
              <a:spcAft>
                <a:spcPts val="0"/>
              </a:spcAft>
              <a:buSzPts val="2400"/>
              <a:buChar char="■"/>
              <a:defRPr sz="1600"/>
            </a:lvl6pPr>
            <a:lvl7pPr marL="2133707" lvl="6" indent="-254013" rtl="0">
              <a:lnSpc>
                <a:spcPct val="100000"/>
              </a:lnSpc>
              <a:spcBef>
                <a:spcPts val="0"/>
              </a:spcBef>
              <a:spcAft>
                <a:spcPts val="0"/>
              </a:spcAft>
              <a:buSzPts val="2400"/>
              <a:buChar char="●"/>
              <a:defRPr sz="1600"/>
            </a:lvl7pPr>
            <a:lvl8pPr marL="2438522" lvl="7" indent="-254013" rtl="0">
              <a:lnSpc>
                <a:spcPct val="100000"/>
              </a:lnSpc>
              <a:spcBef>
                <a:spcPts val="0"/>
              </a:spcBef>
              <a:spcAft>
                <a:spcPts val="0"/>
              </a:spcAft>
              <a:buSzPts val="2400"/>
              <a:buChar char="○"/>
              <a:defRPr sz="1600"/>
            </a:lvl8pPr>
            <a:lvl9pPr marL="2743337" lvl="8" indent="-254013" rtl="0">
              <a:lnSpc>
                <a:spcPct val="100000"/>
              </a:lnSpc>
              <a:spcBef>
                <a:spcPts val="0"/>
              </a:spcBef>
              <a:spcAft>
                <a:spcPts val="0"/>
              </a:spcAft>
              <a:buSzPts val="2400"/>
              <a:buChar char="■"/>
              <a:defRPr sz="1600"/>
            </a:lvl9pPr>
          </a:lstStyle>
          <a:p>
            <a:endParaRPr/>
          </a:p>
        </p:txBody>
      </p:sp>
      <p:sp>
        <p:nvSpPr>
          <p:cNvPr id="184" name="Google Shape;184;p10"/>
          <p:cNvSpPr txBox="1">
            <a:spLocks noGrp="1"/>
          </p:cNvSpPr>
          <p:nvPr>
            <p:ph type="body" idx="6"/>
          </p:nvPr>
        </p:nvSpPr>
        <p:spPr>
          <a:xfrm>
            <a:off x="7985333" y="4608000"/>
            <a:ext cx="2877200" cy="1819200"/>
          </a:xfrm>
          <a:prstGeom prst="rect">
            <a:avLst/>
          </a:prstGeom>
          <a:noFill/>
        </p:spPr>
        <p:txBody>
          <a:bodyPr spcFirstLastPara="1" wrap="square" lIns="0" tIns="180000" rIns="0" bIns="0" anchor="t" anchorCtr="0">
            <a:noAutofit/>
          </a:bodyPr>
          <a:lstStyle>
            <a:lvl1pPr marL="304815" lvl="0" indent="-254013" rtl="0">
              <a:lnSpc>
                <a:spcPct val="100000"/>
              </a:lnSpc>
              <a:spcBef>
                <a:spcPts val="0"/>
              </a:spcBef>
              <a:spcAft>
                <a:spcPts val="0"/>
              </a:spcAft>
              <a:buClr>
                <a:srgbClr val="4BD0A0"/>
              </a:buClr>
              <a:buSzPts val="2400"/>
              <a:buChar char="●"/>
              <a:defRPr sz="1600"/>
            </a:lvl1pPr>
            <a:lvl2pPr marL="609630" lvl="1" indent="-254013" rtl="0">
              <a:lnSpc>
                <a:spcPct val="100000"/>
              </a:lnSpc>
              <a:spcBef>
                <a:spcPts val="0"/>
              </a:spcBef>
              <a:spcAft>
                <a:spcPts val="0"/>
              </a:spcAft>
              <a:buSzPts val="2400"/>
              <a:buChar char="○"/>
              <a:defRPr sz="1600"/>
            </a:lvl2pPr>
            <a:lvl3pPr marL="914446" lvl="2" indent="-254013" rtl="0">
              <a:lnSpc>
                <a:spcPct val="100000"/>
              </a:lnSpc>
              <a:spcBef>
                <a:spcPts val="0"/>
              </a:spcBef>
              <a:spcAft>
                <a:spcPts val="0"/>
              </a:spcAft>
              <a:buSzPts val="2400"/>
              <a:buChar char="■"/>
              <a:defRPr sz="1600"/>
            </a:lvl3pPr>
            <a:lvl4pPr marL="1219261" lvl="3" indent="-254013" rtl="0">
              <a:lnSpc>
                <a:spcPct val="100000"/>
              </a:lnSpc>
              <a:spcBef>
                <a:spcPts val="0"/>
              </a:spcBef>
              <a:spcAft>
                <a:spcPts val="0"/>
              </a:spcAft>
              <a:buSzPts val="2400"/>
              <a:buChar char="●"/>
              <a:defRPr sz="1600"/>
            </a:lvl4pPr>
            <a:lvl5pPr marL="1524076" lvl="4" indent="-254013" rtl="0">
              <a:lnSpc>
                <a:spcPct val="100000"/>
              </a:lnSpc>
              <a:spcBef>
                <a:spcPts val="0"/>
              </a:spcBef>
              <a:spcAft>
                <a:spcPts val="0"/>
              </a:spcAft>
              <a:buSzPts val="2400"/>
              <a:buChar char="○"/>
              <a:defRPr sz="1600"/>
            </a:lvl5pPr>
            <a:lvl6pPr marL="1828891" lvl="5" indent="-254013" rtl="0">
              <a:lnSpc>
                <a:spcPct val="100000"/>
              </a:lnSpc>
              <a:spcBef>
                <a:spcPts val="0"/>
              </a:spcBef>
              <a:spcAft>
                <a:spcPts val="0"/>
              </a:spcAft>
              <a:buSzPts val="2400"/>
              <a:buChar char="■"/>
              <a:defRPr sz="1600"/>
            </a:lvl6pPr>
            <a:lvl7pPr marL="2133707" lvl="6" indent="-254013" rtl="0">
              <a:lnSpc>
                <a:spcPct val="100000"/>
              </a:lnSpc>
              <a:spcBef>
                <a:spcPts val="0"/>
              </a:spcBef>
              <a:spcAft>
                <a:spcPts val="0"/>
              </a:spcAft>
              <a:buSzPts val="2400"/>
              <a:buChar char="●"/>
              <a:defRPr sz="1600"/>
            </a:lvl7pPr>
            <a:lvl8pPr marL="2438522" lvl="7" indent="-254013" rtl="0">
              <a:lnSpc>
                <a:spcPct val="100000"/>
              </a:lnSpc>
              <a:spcBef>
                <a:spcPts val="0"/>
              </a:spcBef>
              <a:spcAft>
                <a:spcPts val="0"/>
              </a:spcAft>
              <a:buSzPts val="2400"/>
              <a:buChar char="○"/>
              <a:defRPr sz="1600"/>
            </a:lvl8pPr>
            <a:lvl9pPr marL="2743337" lvl="8" indent="-254013" rtl="0">
              <a:lnSpc>
                <a:spcPct val="100000"/>
              </a:lnSpc>
              <a:spcBef>
                <a:spcPts val="0"/>
              </a:spcBef>
              <a:spcAft>
                <a:spcPts val="0"/>
              </a:spcAft>
              <a:buSzPts val="2400"/>
              <a:buChar char="■"/>
              <a:defRPr sz="1600"/>
            </a:lvl9pPr>
          </a:lstStyle>
          <a:p>
            <a:endParaRPr/>
          </a:p>
        </p:txBody>
      </p:sp>
      <p:grpSp>
        <p:nvGrpSpPr>
          <p:cNvPr id="185" name="Google Shape;185;p10"/>
          <p:cNvGrpSpPr/>
          <p:nvPr/>
        </p:nvGrpSpPr>
        <p:grpSpPr>
          <a:xfrm>
            <a:off x="11652975" y="6251650"/>
            <a:ext cx="344717" cy="353773"/>
            <a:chOff x="238125" y="2432825"/>
            <a:chExt cx="779550" cy="781875"/>
          </a:xfrm>
        </p:grpSpPr>
        <p:sp>
          <p:nvSpPr>
            <p:cNvPr id="186" name="Google Shape;186;p10"/>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87" name="Google Shape;187;p10"/>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88" name="Google Shape;188;p10"/>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89" name="Google Shape;189;p10"/>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190" name="Google Shape;190;p10"/>
          <p:cNvSpPr txBox="1">
            <a:spLocks noGrp="1"/>
          </p:cNvSpPr>
          <p:nvPr>
            <p:ph type="title"/>
          </p:nvPr>
        </p:nvSpPr>
        <p:spPr>
          <a:xfrm>
            <a:off x="367900" y="326400"/>
            <a:ext cx="9528000" cy="988800"/>
          </a:xfrm>
          <a:prstGeom prst="rect">
            <a:avLst/>
          </a:prstGeom>
        </p:spPr>
        <p:txBody>
          <a:bodyPr spcFirstLastPara="1" wrap="square" lIns="0" tIns="0" rIns="91425" bIns="91425" anchor="t" anchorCtr="0">
            <a:noAutofit/>
          </a:bodyPr>
          <a:lstStyle>
            <a:lvl1pPr lvl="0" rtl="0">
              <a:lnSpc>
                <a:spcPct val="80000"/>
              </a:lnSpc>
              <a:spcBef>
                <a:spcPts val="0"/>
              </a:spcBef>
              <a:spcAft>
                <a:spcPts val="0"/>
              </a:spcAft>
              <a:buNone/>
              <a:defRPr b="1">
                <a:solidFill>
                  <a:srgbClr val="000000"/>
                </a:solidFill>
              </a:defRPr>
            </a:lvl1pPr>
            <a:lvl2pPr lvl="1" rtl="0">
              <a:lnSpc>
                <a:spcPct val="80000"/>
              </a:lnSpc>
              <a:spcBef>
                <a:spcPts val="0"/>
              </a:spcBef>
              <a:spcAft>
                <a:spcPts val="0"/>
              </a:spcAft>
              <a:buNone/>
              <a:defRPr/>
            </a:lvl2pPr>
            <a:lvl3pPr lvl="2" rtl="0">
              <a:lnSpc>
                <a:spcPct val="80000"/>
              </a:lnSpc>
              <a:spcBef>
                <a:spcPts val="0"/>
              </a:spcBef>
              <a:spcAft>
                <a:spcPts val="0"/>
              </a:spcAft>
              <a:buNone/>
              <a:defRPr/>
            </a:lvl3pPr>
            <a:lvl4pPr lvl="3" rtl="0">
              <a:lnSpc>
                <a:spcPct val="80000"/>
              </a:lnSpc>
              <a:spcBef>
                <a:spcPts val="0"/>
              </a:spcBef>
              <a:spcAft>
                <a:spcPts val="0"/>
              </a:spcAft>
              <a:buNone/>
              <a:defRPr/>
            </a:lvl4pPr>
            <a:lvl5pPr lvl="4" rtl="0">
              <a:lnSpc>
                <a:spcPct val="80000"/>
              </a:lnSpc>
              <a:spcBef>
                <a:spcPts val="0"/>
              </a:spcBef>
              <a:spcAft>
                <a:spcPts val="0"/>
              </a:spcAft>
              <a:buNone/>
              <a:defRPr/>
            </a:lvl5pPr>
            <a:lvl6pPr lvl="5" rtl="0">
              <a:lnSpc>
                <a:spcPct val="80000"/>
              </a:lnSpc>
              <a:spcBef>
                <a:spcPts val="0"/>
              </a:spcBef>
              <a:spcAft>
                <a:spcPts val="0"/>
              </a:spcAft>
              <a:buNone/>
              <a:defRPr/>
            </a:lvl6pPr>
            <a:lvl7pPr lvl="6" rtl="0">
              <a:lnSpc>
                <a:spcPct val="80000"/>
              </a:lnSpc>
              <a:spcBef>
                <a:spcPts val="0"/>
              </a:spcBef>
              <a:spcAft>
                <a:spcPts val="0"/>
              </a:spcAft>
              <a:buNone/>
              <a:defRPr/>
            </a:lvl7pPr>
            <a:lvl8pPr lvl="7" rtl="0">
              <a:lnSpc>
                <a:spcPct val="80000"/>
              </a:lnSpc>
              <a:spcBef>
                <a:spcPts val="0"/>
              </a:spcBef>
              <a:spcAft>
                <a:spcPts val="0"/>
              </a:spcAft>
              <a:buNone/>
              <a:defRPr/>
            </a:lvl8pPr>
            <a:lvl9pPr lvl="8" rtl="0">
              <a:lnSpc>
                <a:spcPct val="80000"/>
              </a:lnSpc>
              <a:spcBef>
                <a:spcPts val="0"/>
              </a:spcBef>
              <a:spcAft>
                <a:spcPts val="0"/>
              </a:spcAft>
              <a:buNone/>
              <a:defRPr/>
            </a:lvl9pPr>
          </a:lstStyle>
          <a:p>
            <a:endParaRPr/>
          </a:p>
        </p:txBody>
      </p:sp>
      <p:sp>
        <p:nvSpPr>
          <p:cNvPr id="191" name="Google Shape;191;p10"/>
          <p:cNvSpPr/>
          <p:nvPr/>
        </p:nvSpPr>
        <p:spPr>
          <a:xfrm>
            <a:off x="12515367" y="488967"/>
            <a:ext cx="2347400" cy="28086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108000" tIns="84000" rIns="60950" bIns="60950" anchor="t" anchorCtr="0">
            <a:noAutofit/>
          </a:bodyPr>
          <a:lstStyle/>
          <a:p>
            <a:pPr marL="0" lvl="0" indent="0" algn="l" rtl="0">
              <a:spcBef>
                <a:spcPts val="0"/>
              </a:spcBef>
              <a:spcAft>
                <a:spcPts val="0"/>
              </a:spcAft>
              <a:buNone/>
            </a:pPr>
            <a:r>
              <a:rPr lang="ru" sz="1200"/>
              <a:t>Впишите в круг иконку или текстовое </a:t>
            </a:r>
            <a:br>
              <a:rPr lang="ru" sz="1200"/>
            </a:br>
            <a:r>
              <a:rPr lang="ru" sz="1200"/>
              <a:t>значение с размером шрифта 30pt.</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ru" sz="1200"/>
              <a:t>Пример:</a:t>
            </a:r>
            <a:endParaRPr sz="1200"/>
          </a:p>
        </p:txBody>
      </p:sp>
      <p:pic>
        <p:nvPicPr>
          <p:cNvPr id="192" name="Google Shape;192;p10"/>
          <p:cNvPicPr preferRelativeResize="0"/>
          <p:nvPr/>
        </p:nvPicPr>
        <p:blipFill>
          <a:blip r:embed="rId2">
            <a:alphaModFix/>
          </a:blip>
          <a:stretch>
            <a:fillRect/>
          </a:stretch>
        </p:blipFill>
        <p:spPr>
          <a:xfrm>
            <a:off x="12580952" y="1398052"/>
            <a:ext cx="1838105" cy="1667733"/>
          </a:xfrm>
          <a:prstGeom prst="rect">
            <a:avLst/>
          </a:prstGeom>
          <a:noFill/>
          <a:ln>
            <a:noFill/>
          </a:ln>
        </p:spPr>
      </p:pic>
      <p:sp>
        <p:nvSpPr>
          <p:cNvPr id="193" name="Google Shape;193;p10"/>
          <p:cNvSpPr/>
          <p:nvPr/>
        </p:nvSpPr>
        <p:spPr>
          <a:xfrm>
            <a:off x="12515367" y="-18333"/>
            <a:ext cx="344800" cy="344800"/>
          </a:xfrm>
          <a:prstGeom prst="ellipse">
            <a:avLst/>
          </a:prstGeom>
          <a:solidFill>
            <a:srgbClr val="4BD0A0"/>
          </a:solid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marL="0" lvl="0" indent="0" algn="ctr" rtl="0">
              <a:spcBef>
                <a:spcPts val="0"/>
              </a:spcBef>
              <a:spcAft>
                <a:spcPts val="0"/>
              </a:spcAft>
              <a:buNone/>
            </a:pPr>
            <a:r>
              <a:rPr lang="ru" sz="2133" b="1">
                <a:solidFill>
                  <a:srgbClr val="FFFFFF"/>
                </a:solidFill>
                <a:latin typeface="Proxima Nova"/>
                <a:ea typeface="Proxima Nova"/>
                <a:cs typeface="Proxima Nova"/>
                <a:sym typeface="Proxima Nova"/>
              </a:rPr>
              <a:t>!</a:t>
            </a:r>
            <a:endParaRPr sz="1200">
              <a:solidFill>
                <a:srgbClr val="FFFFFF"/>
              </a:solidFill>
            </a:endParaRPr>
          </a:p>
        </p:txBody>
      </p:sp>
    </p:spTree>
    <p:extLst>
      <p:ext uri="{BB962C8B-B14F-4D97-AF65-F5344CB8AC3E}">
        <p14:creationId xmlns:p14="http://schemas.microsoft.com/office/powerpoint/2010/main" val="4126377272"/>
      </p:ext>
    </p:extLst>
  </p:cSld>
  <p:clrMapOvr>
    <a:masterClrMapping/>
  </p:clrMapOvr>
  <p:extLst>
    <p:ext uri="{DCECCB84-F9BA-43D5-87BE-67443E8EF086}">
      <p15:sldGuideLst xmlns:p15="http://schemas.microsoft.com/office/powerpoint/2012/main">
        <p15:guide id="1" orient="horz" pos="308">
          <p15:clr>
            <a:srgbClr val="0000FF"/>
          </p15:clr>
        </p15:guide>
        <p15:guide id="2" orient="horz" pos="463">
          <p15:clr>
            <a:srgbClr val="FA7B17"/>
          </p15:clr>
        </p15:guide>
        <p15:guide id="3" orient="horz" pos="617">
          <p15:clr>
            <a:srgbClr val="FA7B17"/>
          </p15:clr>
        </p15:guide>
        <p15:guide id="4" orient="horz" pos="771">
          <p15:clr>
            <a:srgbClr val="FA7B17"/>
          </p15:clr>
        </p15:guide>
        <p15:guide id="5" orient="horz" pos="925">
          <p15:clr>
            <a:srgbClr val="FA7B17"/>
          </p15:clr>
        </p15:guide>
        <p15:guide id="6" orient="horz" pos="1079">
          <p15:clr>
            <a:srgbClr val="FA7B17"/>
          </p15:clr>
        </p15:guide>
        <p15:guide id="7" orient="horz" pos="1243">
          <p15:clr>
            <a:srgbClr val="FA7B17"/>
          </p15:clr>
        </p15:guide>
        <p15:guide id="8" orient="horz" pos="1397">
          <p15:clr>
            <a:srgbClr val="FA7B17"/>
          </p15:clr>
        </p15:guide>
        <p15:guide id="9" orient="horz" pos="1551">
          <p15:clr>
            <a:srgbClr val="FA7B17"/>
          </p15:clr>
        </p15:guide>
        <p15:guide id="10" orient="horz" pos="1705">
          <p15:clr>
            <a:srgbClr val="FA7B17"/>
          </p15:clr>
        </p15:guide>
        <p15:guide id="11" orient="horz" pos="1860">
          <p15:clr>
            <a:srgbClr val="FA7B17"/>
          </p15:clr>
        </p15:guide>
        <p15:guide id="12" orient="horz" pos="2014">
          <p15:clr>
            <a:srgbClr val="FA7B17"/>
          </p15:clr>
        </p15:guide>
        <p15:guide id="13" orient="horz" pos="2175">
          <p15:clr>
            <a:srgbClr val="FA7B17"/>
          </p15:clr>
        </p15:guide>
        <p15:guide id="14" orient="horz" pos="2329">
          <p15:clr>
            <a:srgbClr val="FA7B17"/>
          </p15:clr>
        </p15:guide>
        <p15:guide id="15" orient="horz" pos="2490">
          <p15:clr>
            <a:srgbClr val="FA7B17"/>
          </p15:clr>
        </p15:guide>
        <p15:guide id="16" orient="horz" pos="2644">
          <p15:clr>
            <a:srgbClr val="FA7B17"/>
          </p15:clr>
        </p15:guide>
        <p15:guide id="17" orient="horz" pos="2798">
          <p15:clr>
            <a:srgbClr val="FA7B17"/>
          </p15:clr>
        </p15:guide>
        <p15:guide id="18" orient="horz" pos="2962">
          <p15:clr>
            <a:srgbClr val="FA7B17"/>
          </p15:clr>
        </p15:guide>
        <p15:guide id="19" orient="horz" pos="3116">
          <p15:clr>
            <a:srgbClr val="FA7B17"/>
          </p15:clr>
        </p15:guide>
        <p15:guide id="20" orient="horz" pos="3270">
          <p15:clr>
            <a:srgbClr val="FA7B17"/>
          </p15:clr>
        </p15:guide>
        <p15:guide id="21" orient="horz" pos="3424">
          <p15:clr>
            <a:srgbClr val="FA7B17"/>
          </p15:clr>
        </p15:guide>
        <p15:guide id="22" orient="horz" pos="3578">
          <p15:clr>
            <a:srgbClr val="FA7B17"/>
          </p15:clr>
        </p15:guide>
        <p15:guide id="23" orient="horz" pos="3733">
          <p15:clr>
            <a:srgbClr val="FA7B17"/>
          </p15:clr>
        </p15:guide>
        <p15:guide id="24" orient="horz" pos="3891">
          <p15:clr>
            <a:srgbClr val="FA7B17"/>
          </p15:clr>
        </p15:guide>
        <p15:guide id="25" orient="horz" pos="4046">
          <p15:clr>
            <a:srgbClr val="FA7B17"/>
          </p15:clr>
        </p15:guide>
        <p15:guide id="26" orient="horz" pos="4200">
          <p15:clr>
            <a:srgbClr val="FA7B17"/>
          </p15:clr>
        </p15:guide>
        <p15:guide id="27" orient="horz" pos="4354">
          <p15:clr>
            <a:srgbClr val="FA7B17"/>
          </p15:clr>
        </p15:guide>
        <p15:guide id="28" orient="horz" pos="4513">
          <p15:clr>
            <a:srgbClr val="FA7B17"/>
          </p15:clr>
        </p15:guide>
        <p15:guide id="29" orient="horz" pos="4671">
          <p15:clr>
            <a:srgbClr val="FA7B17"/>
          </p15:clr>
        </p15:guide>
        <p15:guide id="30" orient="horz" pos="4826">
          <p15:clr>
            <a:srgbClr val="FA7B17"/>
          </p15:clr>
        </p15:guide>
        <p15:guide id="31" orient="horz" pos="4980">
          <p15:clr>
            <a:srgbClr val="FA7B17"/>
          </p15:clr>
        </p15:guide>
        <p15:guide id="32" orient="horz" pos="5139">
          <p15:clr>
            <a:srgbClr val="FA7B17"/>
          </p15:clr>
        </p15:guide>
        <p15:guide id="33" orient="horz" pos="5293">
          <p15:clr>
            <a:srgbClr val="FA7B17"/>
          </p15:clr>
        </p15:guide>
        <p15:guide id="34" orient="horz" pos="5452">
          <p15:clr>
            <a:srgbClr val="FA7B17"/>
          </p15:clr>
        </p15:guide>
        <p15:guide id="35" orient="horz" pos="5606">
          <p15:clr>
            <a:srgbClr val="FA7B17"/>
          </p15:clr>
        </p15:guide>
        <p15:guide id="36" orient="horz" pos="5760">
          <p15:clr>
            <a:srgbClr val="FA7B17"/>
          </p15:clr>
        </p15:guide>
        <p15:guide id="37" orient="horz" pos="5919">
          <p15:clr>
            <a:srgbClr val="FA7B17"/>
          </p15:clr>
        </p15:guide>
        <p15:guide id="38" orient="horz" pos="6073">
          <p15:clr>
            <a:srgbClr val="0000FF"/>
          </p15:clr>
        </p15:guide>
        <p15:guide id="39" pos="348">
          <p15:clr>
            <a:srgbClr val="0000FF"/>
          </p15:clr>
        </p15:guide>
        <p15:guide id="40" pos="1248">
          <p15:clr>
            <a:srgbClr val="0000FF"/>
          </p15:clr>
        </p15:guide>
        <p15:guide id="41" pos="2148">
          <p15:clr>
            <a:srgbClr val="0000FF"/>
          </p15:clr>
        </p15:guide>
        <p15:guide id="42" pos="3059">
          <p15:clr>
            <a:srgbClr val="0000FF"/>
          </p15:clr>
        </p15:guide>
        <p15:guide id="43" pos="3949">
          <p15:clr>
            <a:srgbClr val="0000FF"/>
          </p15:clr>
        </p15:guide>
        <p15:guide id="44" pos="4849">
          <p15:clr>
            <a:srgbClr val="0000FF"/>
          </p15:clr>
        </p15:guide>
        <p15:guide id="45" pos="5760">
          <p15:clr>
            <a:srgbClr val="0000FF"/>
          </p15:clr>
        </p15:guide>
        <p15:guide id="46" pos="6650">
          <p15:clr>
            <a:srgbClr val="0000FF"/>
          </p15:clr>
        </p15:guide>
        <p15:guide id="47" pos="7550">
          <p15:clr>
            <a:srgbClr val="0000FF"/>
          </p15:clr>
        </p15:guide>
        <p15:guide id="48" pos="8450">
          <p15:clr>
            <a:srgbClr val="0000FF"/>
          </p15:clr>
        </p15:guide>
        <p15:guide id="49" pos="9350">
          <p15:clr>
            <a:srgbClr val="0000FF"/>
          </p15:clr>
        </p15:guide>
        <p15:guide id="50" pos="10251">
          <p15:clr>
            <a:srgbClr val="0000FF"/>
          </p15:clr>
        </p15:guide>
        <p15:guide id="51" pos="11172">
          <p15:clr>
            <a:srgbClr val="0000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35D6BA-7784-4255-A998-D5A38CD2AAF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E442EF6-6BE5-4B5A-9017-A7488AC70980}"/>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F062BAF-BF7E-4958-9B95-BCAB24CBD367}"/>
              </a:ext>
            </a:extLst>
          </p:cNvPr>
          <p:cNvSpPr>
            <a:spLocks noGrp="1"/>
          </p:cNvSpPr>
          <p:nvPr>
            <p:ph type="dt" sz="half" idx="10"/>
          </p:nvPr>
        </p:nvSpPr>
        <p:spPr/>
        <p:txBody>
          <a:bodyPr/>
          <a:lstStyle/>
          <a:p>
            <a:fld id="{395E2816-E8C7-4083-BE44-1DB31C41FAD7}" type="datetimeFigureOut">
              <a:rPr lang="ru-RU" smtClean="0"/>
              <a:t>10.03.2025</a:t>
            </a:fld>
            <a:endParaRPr lang="ru-RU"/>
          </a:p>
        </p:txBody>
      </p:sp>
      <p:sp>
        <p:nvSpPr>
          <p:cNvPr id="5" name="Нижний колонтитул 4">
            <a:extLst>
              <a:ext uri="{FF2B5EF4-FFF2-40B4-BE49-F238E27FC236}">
                <a16:creationId xmlns:a16="http://schemas.microsoft.com/office/drawing/2014/main" id="{3C1717A9-0C6F-47DC-A43B-21D3F578AE3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DCD3D87-B64F-4AF7-A6DA-5A75F2B814FC}"/>
              </a:ext>
            </a:extLst>
          </p:cNvPr>
          <p:cNvSpPr>
            <a:spLocks noGrp="1"/>
          </p:cNvSpPr>
          <p:nvPr>
            <p:ph type="sldNum" sz="quarter" idx="12"/>
          </p:nvPr>
        </p:nvSpPr>
        <p:spPr/>
        <p:txBody>
          <a:bodyPr/>
          <a:lstStyle/>
          <a:p>
            <a:fld id="{BF0795BC-AA63-49C7-9B26-C6EC615AFA83}" type="slidenum">
              <a:rPr lang="ru-RU" smtClean="0"/>
              <a:t>‹#›</a:t>
            </a:fld>
            <a:endParaRPr lang="ru-RU"/>
          </a:p>
        </p:txBody>
      </p:sp>
    </p:spTree>
    <p:extLst>
      <p:ext uri="{BB962C8B-B14F-4D97-AF65-F5344CB8AC3E}">
        <p14:creationId xmlns:p14="http://schemas.microsoft.com/office/powerpoint/2010/main" val="24437491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Три элемента">
  <p:cSld name="4_Три элемента">
    <p:spTree>
      <p:nvGrpSpPr>
        <p:cNvPr id="1" name="Shape 194"/>
        <p:cNvGrpSpPr/>
        <p:nvPr/>
      </p:nvGrpSpPr>
      <p:grpSpPr>
        <a:xfrm>
          <a:off x="0" y="0"/>
          <a:ext cx="0" cy="0"/>
          <a:chOff x="0" y="0"/>
          <a:chExt cx="0" cy="0"/>
        </a:xfrm>
      </p:grpSpPr>
      <p:grpSp>
        <p:nvGrpSpPr>
          <p:cNvPr id="195" name="Google Shape;195;p11"/>
          <p:cNvGrpSpPr/>
          <p:nvPr/>
        </p:nvGrpSpPr>
        <p:grpSpPr>
          <a:xfrm>
            <a:off x="11652975" y="6251650"/>
            <a:ext cx="344717" cy="353773"/>
            <a:chOff x="238125" y="2432825"/>
            <a:chExt cx="779550" cy="781875"/>
          </a:xfrm>
        </p:grpSpPr>
        <p:sp>
          <p:nvSpPr>
            <p:cNvPr id="196" name="Google Shape;196;p11"/>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97" name="Google Shape;197;p11"/>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98" name="Google Shape;198;p11"/>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99" name="Google Shape;199;p11"/>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200" name="Google Shape;200;p11"/>
          <p:cNvGrpSpPr/>
          <p:nvPr/>
        </p:nvGrpSpPr>
        <p:grpSpPr>
          <a:xfrm>
            <a:off x="11652975" y="6251650"/>
            <a:ext cx="344717" cy="353773"/>
            <a:chOff x="238125" y="2432825"/>
            <a:chExt cx="779550" cy="781875"/>
          </a:xfrm>
        </p:grpSpPr>
        <p:sp>
          <p:nvSpPr>
            <p:cNvPr id="201" name="Google Shape;201;p11"/>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02" name="Google Shape;202;p11"/>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03" name="Google Shape;203;p11"/>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04" name="Google Shape;204;p11"/>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205" name="Google Shape;205;p11"/>
          <p:cNvGrpSpPr/>
          <p:nvPr/>
        </p:nvGrpSpPr>
        <p:grpSpPr>
          <a:xfrm>
            <a:off x="11652975" y="6251650"/>
            <a:ext cx="344717" cy="353773"/>
            <a:chOff x="238125" y="2432825"/>
            <a:chExt cx="779550" cy="781875"/>
          </a:xfrm>
        </p:grpSpPr>
        <p:sp>
          <p:nvSpPr>
            <p:cNvPr id="206" name="Google Shape;206;p11"/>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07" name="Google Shape;207;p11"/>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08" name="Google Shape;208;p11"/>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09" name="Google Shape;209;p11"/>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210" name="Google Shape;210;p11"/>
          <p:cNvSpPr txBox="1">
            <a:spLocks noGrp="1"/>
          </p:cNvSpPr>
          <p:nvPr>
            <p:ph type="body" idx="1"/>
          </p:nvPr>
        </p:nvSpPr>
        <p:spPr>
          <a:xfrm>
            <a:off x="367900" y="3947600"/>
            <a:ext cx="3811200" cy="1985200"/>
          </a:xfrm>
          <a:prstGeom prst="rect">
            <a:avLst/>
          </a:prstGeom>
          <a:noFill/>
        </p:spPr>
        <p:txBody>
          <a:bodyPr spcFirstLastPara="1" wrap="square" lIns="0" tIns="144000" rIns="180000" bIns="0" anchor="t" anchorCtr="0">
            <a:noAutofit/>
          </a:bodyPr>
          <a:lstStyle>
            <a:lvl1pPr marL="304815" lvl="0" indent="-279414" rtl="0">
              <a:lnSpc>
                <a:spcPct val="100000"/>
              </a:lnSpc>
              <a:spcBef>
                <a:spcPts val="0"/>
              </a:spcBef>
              <a:spcAft>
                <a:spcPts val="0"/>
              </a:spcAft>
              <a:buClr>
                <a:srgbClr val="4BD0A0"/>
              </a:buClr>
              <a:buSzPts val="3000"/>
              <a:buChar char="●"/>
              <a:defRPr sz="2000"/>
            </a:lvl1pPr>
            <a:lvl2pPr marL="609630" lvl="1" indent="-279414" rtl="0">
              <a:lnSpc>
                <a:spcPct val="100000"/>
              </a:lnSpc>
              <a:spcBef>
                <a:spcPts val="0"/>
              </a:spcBef>
              <a:spcAft>
                <a:spcPts val="0"/>
              </a:spcAft>
              <a:buSzPts val="3000"/>
              <a:buChar char="○"/>
              <a:defRPr sz="2000"/>
            </a:lvl2pPr>
            <a:lvl3pPr marL="914446" lvl="2" indent="-279414" rtl="0">
              <a:lnSpc>
                <a:spcPct val="100000"/>
              </a:lnSpc>
              <a:spcBef>
                <a:spcPts val="0"/>
              </a:spcBef>
              <a:spcAft>
                <a:spcPts val="0"/>
              </a:spcAft>
              <a:buSzPts val="3000"/>
              <a:buChar char="■"/>
              <a:defRPr sz="2000"/>
            </a:lvl3pPr>
            <a:lvl4pPr marL="1219261" lvl="3" indent="-279414" rtl="0">
              <a:lnSpc>
                <a:spcPct val="100000"/>
              </a:lnSpc>
              <a:spcBef>
                <a:spcPts val="0"/>
              </a:spcBef>
              <a:spcAft>
                <a:spcPts val="0"/>
              </a:spcAft>
              <a:buSzPts val="3000"/>
              <a:buChar char="●"/>
              <a:defRPr sz="2000"/>
            </a:lvl4pPr>
            <a:lvl5pPr marL="1524076" lvl="4" indent="-279414" rtl="0">
              <a:lnSpc>
                <a:spcPct val="100000"/>
              </a:lnSpc>
              <a:spcBef>
                <a:spcPts val="0"/>
              </a:spcBef>
              <a:spcAft>
                <a:spcPts val="0"/>
              </a:spcAft>
              <a:buSzPts val="3000"/>
              <a:buChar char="○"/>
              <a:defRPr sz="2000"/>
            </a:lvl5pPr>
            <a:lvl6pPr marL="1828891" lvl="5" indent="-279414" rtl="0">
              <a:lnSpc>
                <a:spcPct val="100000"/>
              </a:lnSpc>
              <a:spcBef>
                <a:spcPts val="0"/>
              </a:spcBef>
              <a:spcAft>
                <a:spcPts val="0"/>
              </a:spcAft>
              <a:buSzPts val="3000"/>
              <a:buChar char="■"/>
              <a:defRPr sz="2000"/>
            </a:lvl6pPr>
            <a:lvl7pPr marL="2133707" lvl="6" indent="-279414" rtl="0">
              <a:lnSpc>
                <a:spcPct val="100000"/>
              </a:lnSpc>
              <a:spcBef>
                <a:spcPts val="0"/>
              </a:spcBef>
              <a:spcAft>
                <a:spcPts val="0"/>
              </a:spcAft>
              <a:buSzPts val="3000"/>
              <a:buChar char="●"/>
              <a:defRPr sz="2000"/>
            </a:lvl7pPr>
            <a:lvl8pPr marL="2438522" lvl="7" indent="-279414" rtl="0">
              <a:lnSpc>
                <a:spcPct val="100000"/>
              </a:lnSpc>
              <a:spcBef>
                <a:spcPts val="0"/>
              </a:spcBef>
              <a:spcAft>
                <a:spcPts val="0"/>
              </a:spcAft>
              <a:buSzPts val="3000"/>
              <a:buChar char="○"/>
              <a:defRPr sz="2000"/>
            </a:lvl8pPr>
            <a:lvl9pPr marL="2743337" lvl="8" indent="-279414" rtl="0">
              <a:lnSpc>
                <a:spcPct val="100000"/>
              </a:lnSpc>
              <a:spcBef>
                <a:spcPts val="0"/>
              </a:spcBef>
              <a:spcAft>
                <a:spcPts val="0"/>
              </a:spcAft>
              <a:buSzPts val="3000"/>
              <a:buChar char="■"/>
              <a:defRPr sz="2000"/>
            </a:lvl9pPr>
          </a:lstStyle>
          <a:p>
            <a:endParaRPr/>
          </a:p>
        </p:txBody>
      </p:sp>
      <p:grpSp>
        <p:nvGrpSpPr>
          <p:cNvPr id="211" name="Google Shape;211;p11"/>
          <p:cNvGrpSpPr/>
          <p:nvPr/>
        </p:nvGrpSpPr>
        <p:grpSpPr>
          <a:xfrm>
            <a:off x="11652975" y="6251650"/>
            <a:ext cx="344717" cy="353773"/>
            <a:chOff x="238125" y="2432825"/>
            <a:chExt cx="779550" cy="781875"/>
          </a:xfrm>
        </p:grpSpPr>
        <p:sp>
          <p:nvSpPr>
            <p:cNvPr id="212" name="Google Shape;212;p11"/>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3" name="Google Shape;213;p11"/>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4" name="Google Shape;214;p11"/>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5" name="Google Shape;215;p11"/>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216" name="Google Shape;216;p11"/>
          <p:cNvSpPr txBox="1">
            <a:spLocks noGrp="1"/>
          </p:cNvSpPr>
          <p:nvPr>
            <p:ph type="title"/>
          </p:nvPr>
        </p:nvSpPr>
        <p:spPr>
          <a:xfrm>
            <a:off x="367900" y="326400"/>
            <a:ext cx="9528000" cy="988800"/>
          </a:xfrm>
          <a:prstGeom prst="rect">
            <a:avLst/>
          </a:prstGeom>
        </p:spPr>
        <p:txBody>
          <a:bodyPr spcFirstLastPara="1" wrap="square" lIns="0" tIns="0" rIns="91425" bIns="91425" anchor="t" anchorCtr="0">
            <a:noAutofit/>
          </a:bodyPr>
          <a:lstStyle>
            <a:lvl1pPr lvl="0" rtl="0">
              <a:lnSpc>
                <a:spcPct val="80000"/>
              </a:lnSpc>
              <a:spcBef>
                <a:spcPts val="0"/>
              </a:spcBef>
              <a:spcAft>
                <a:spcPts val="0"/>
              </a:spcAft>
              <a:buNone/>
              <a:defRPr b="1">
                <a:solidFill>
                  <a:srgbClr val="000000"/>
                </a:solidFill>
              </a:defRPr>
            </a:lvl1pPr>
            <a:lvl2pPr lvl="1" rtl="0">
              <a:lnSpc>
                <a:spcPct val="80000"/>
              </a:lnSpc>
              <a:spcBef>
                <a:spcPts val="0"/>
              </a:spcBef>
              <a:spcAft>
                <a:spcPts val="0"/>
              </a:spcAft>
              <a:buNone/>
              <a:defRPr/>
            </a:lvl2pPr>
            <a:lvl3pPr lvl="2" rtl="0">
              <a:lnSpc>
                <a:spcPct val="80000"/>
              </a:lnSpc>
              <a:spcBef>
                <a:spcPts val="0"/>
              </a:spcBef>
              <a:spcAft>
                <a:spcPts val="0"/>
              </a:spcAft>
              <a:buNone/>
              <a:defRPr/>
            </a:lvl3pPr>
            <a:lvl4pPr lvl="3" rtl="0">
              <a:lnSpc>
                <a:spcPct val="80000"/>
              </a:lnSpc>
              <a:spcBef>
                <a:spcPts val="0"/>
              </a:spcBef>
              <a:spcAft>
                <a:spcPts val="0"/>
              </a:spcAft>
              <a:buNone/>
              <a:defRPr/>
            </a:lvl4pPr>
            <a:lvl5pPr lvl="4" rtl="0">
              <a:lnSpc>
                <a:spcPct val="80000"/>
              </a:lnSpc>
              <a:spcBef>
                <a:spcPts val="0"/>
              </a:spcBef>
              <a:spcAft>
                <a:spcPts val="0"/>
              </a:spcAft>
              <a:buNone/>
              <a:defRPr/>
            </a:lvl5pPr>
            <a:lvl6pPr lvl="5" rtl="0">
              <a:lnSpc>
                <a:spcPct val="80000"/>
              </a:lnSpc>
              <a:spcBef>
                <a:spcPts val="0"/>
              </a:spcBef>
              <a:spcAft>
                <a:spcPts val="0"/>
              </a:spcAft>
              <a:buNone/>
              <a:defRPr/>
            </a:lvl6pPr>
            <a:lvl7pPr lvl="6" rtl="0">
              <a:lnSpc>
                <a:spcPct val="80000"/>
              </a:lnSpc>
              <a:spcBef>
                <a:spcPts val="0"/>
              </a:spcBef>
              <a:spcAft>
                <a:spcPts val="0"/>
              </a:spcAft>
              <a:buNone/>
              <a:defRPr/>
            </a:lvl7pPr>
            <a:lvl8pPr lvl="7" rtl="0">
              <a:lnSpc>
                <a:spcPct val="80000"/>
              </a:lnSpc>
              <a:spcBef>
                <a:spcPts val="0"/>
              </a:spcBef>
              <a:spcAft>
                <a:spcPts val="0"/>
              </a:spcAft>
              <a:buNone/>
              <a:defRPr/>
            </a:lvl8pPr>
            <a:lvl9pPr lvl="8" rtl="0">
              <a:lnSpc>
                <a:spcPct val="80000"/>
              </a:lnSpc>
              <a:spcBef>
                <a:spcPts val="0"/>
              </a:spcBef>
              <a:spcAft>
                <a:spcPts val="0"/>
              </a:spcAft>
              <a:buNone/>
              <a:defRPr/>
            </a:lvl9pPr>
          </a:lstStyle>
          <a:p>
            <a:endParaRPr/>
          </a:p>
        </p:txBody>
      </p:sp>
      <p:sp>
        <p:nvSpPr>
          <p:cNvPr id="217" name="Google Shape;217;p11"/>
          <p:cNvSpPr/>
          <p:nvPr/>
        </p:nvSpPr>
        <p:spPr>
          <a:xfrm>
            <a:off x="364800" y="2129350"/>
            <a:ext cx="1656000" cy="1656000"/>
          </a:xfrm>
          <a:prstGeom prst="ellipse">
            <a:avLst/>
          </a:prstGeom>
          <a:no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218" name="Google Shape;218;p11"/>
          <p:cNvSpPr/>
          <p:nvPr/>
        </p:nvSpPr>
        <p:spPr>
          <a:xfrm>
            <a:off x="4179092" y="2132800"/>
            <a:ext cx="1656000" cy="1656000"/>
          </a:xfrm>
          <a:prstGeom prst="ellipse">
            <a:avLst/>
          </a:prstGeom>
          <a:no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219" name="Google Shape;219;p11"/>
          <p:cNvSpPr/>
          <p:nvPr/>
        </p:nvSpPr>
        <p:spPr>
          <a:xfrm>
            <a:off x="7988817" y="2132800"/>
            <a:ext cx="1656000" cy="1656000"/>
          </a:xfrm>
          <a:prstGeom prst="ellipse">
            <a:avLst/>
          </a:prstGeom>
          <a:no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220" name="Google Shape;220;p11"/>
          <p:cNvSpPr txBox="1">
            <a:spLocks noGrp="1"/>
          </p:cNvSpPr>
          <p:nvPr>
            <p:ph type="body" idx="2"/>
          </p:nvPr>
        </p:nvSpPr>
        <p:spPr>
          <a:xfrm>
            <a:off x="4179100" y="3947600"/>
            <a:ext cx="3811200" cy="1985200"/>
          </a:xfrm>
          <a:prstGeom prst="rect">
            <a:avLst/>
          </a:prstGeom>
          <a:noFill/>
        </p:spPr>
        <p:txBody>
          <a:bodyPr spcFirstLastPara="1" wrap="square" lIns="0" tIns="144000" rIns="180000" bIns="0" anchor="t" anchorCtr="0">
            <a:noAutofit/>
          </a:bodyPr>
          <a:lstStyle>
            <a:lvl1pPr marL="304815" lvl="0" indent="-279414" rtl="0">
              <a:lnSpc>
                <a:spcPct val="100000"/>
              </a:lnSpc>
              <a:spcBef>
                <a:spcPts val="0"/>
              </a:spcBef>
              <a:spcAft>
                <a:spcPts val="0"/>
              </a:spcAft>
              <a:buClr>
                <a:srgbClr val="4BD0A0"/>
              </a:buClr>
              <a:buSzPts val="3000"/>
              <a:buChar char="●"/>
              <a:defRPr sz="2000"/>
            </a:lvl1pPr>
            <a:lvl2pPr marL="609630" lvl="1" indent="-279414" rtl="0">
              <a:lnSpc>
                <a:spcPct val="100000"/>
              </a:lnSpc>
              <a:spcBef>
                <a:spcPts val="0"/>
              </a:spcBef>
              <a:spcAft>
                <a:spcPts val="0"/>
              </a:spcAft>
              <a:buSzPts val="3000"/>
              <a:buChar char="○"/>
              <a:defRPr sz="2000"/>
            </a:lvl2pPr>
            <a:lvl3pPr marL="914446" lvl="2" indent="-279414" rtl="0">
              <a:lnSpc>
                <a:spcPct val="100000"/>
              </a:lnSpc>
              <a:spcBef>
                <a:spcPts val="0"/>
              </a:spcBef>
              <a:spcAft>
                <a:spcPts val="0"/>
              </a:spcAft>
              <a:buSzPts val="3000"/>
              <a:buChar char="■"/>
              <a:defRPr sz="2000"/>
            </a:lvl3pPr>
            <a:lvl4pPr marL="1219261" lvl="3" indent="-279414" rtl="0">
              <a:lnSpc>
                <a:spcPct val="100000"/>
              </a:lnSpc>
              <a:spcBef>
                <a:spcPts val="0"/>
              </a:spcBef>
              <a:spcAft>
                <a:spcPts val="0"/>
              </a:spcAft>
              <a:buSzPts val="3000"/>
              <a:buChar char="●"/>
              <a:defRPr sz="2000"/>
            </a:lvl4pPr>
            <a:lvl5pPr marL="1524076" lvl="4" indent="-279414" rtl="0">
              <a:lnSpc>
                <a:spcPct val="100000"/>
              </a:lnSpc>
              <a:spcBef>
                <a:spcPts val="0"/>
              </a:spcBef>
              <a:spcAft>
                <a:spcPts val="0"/>
              </a:spcAft>
              <a:buSzPts val="3000"/>
              <a:buChar char="○"/>
              <a:defRPr sz="2000"/>
            </a:lvl5pPr>
            <a:lvl6pPr marL="1828891" lvl="5" indent="-279414" rtl="0">
              <a:lnSpc>
                <a:spcPct val="100000"/>
              </a:lnSpc>
              <a:spcBef>
                <a:spcPts val="0"/>
              </a:spcBef>
              <a:spcAft>
                <a:spcPts val="0"/>
              </a:spcAft>
              <a:buSzPts val="3000"/>
              <a:buChar char="■"/>
              <a:defRPr sz="2000"/>
            </a:lvl6pPr>
            <a:lvl7pPr marL="2133707" lvl="6" indent="-279414" rtl="0">
              <a:lnSpc>
                <a:spcPct val="100000"/>
              </a:lnSpc>
              <a:spcBef>
                <a:spcPts val="0"/>
              </a:spcBef>
              <a:spcAft>
                <a:spcPts val="0"/>
              </a:spcAft>
              <a:buSzPts val="3000"/>
              <a:buChar char="●"/>
              <a:defRPr sz="2000"/>
            </a:lvl7pPr>
            <a:lvl8pPr marL="2438522" lvl="7" indent="-279414" rtl="0">
              <a:lnSpc>
                <a:spcPct val="100000"/>
              </a:lnSpc>
              <a:spcBef>
                <a:spcPts val="0"/>
              </a:spcBef>
              <a:spcAft>
                <a:spcPts val="0"/>
              </a:spcAft>
              <a:buSzPts val="3000"/>
              <a:buChar char="○"/>
              <a:defRPr sz="2000"/>
            </a:lvl8pPr>
            <a:lvl9pPr marL="2743337" lvl="8" indent="-279414" rtl="0">
              <a:lnSpc>
                <a:spcPct val="100000"/>
              </a:lnSpc>
              <a:spcBef>
                <a:spcPts val="0"/>
              </a:spcBef>
              <a:spcAft>
                <a:spcPts val="0"/>
              </a:spcAft>
              <a:buSzPts val="3000"/>
              <a:buChar char="■"/>
              <a:defRPr sz="2000"/>
            </a:lvl9pPr>
          </a:lstStyle>
          <a:p>
            <a:endParaRPr/>
          </a:p>
        </p:txBody>
      </p:sp>
      <p:sp>
        <p:nvSpPr>
          <p:cNvPr id="221" name="Google Shape;221;p11"/>
          <p:cNvSpPr txBox="1">
            <a:spLocks noGrp="1"/>
          </p:cNvSpPr>
          <p:nvPr>
            <p:ph type="body" idx="3"/>
          </p:nvPr>
        </p:nvSpPr>
        <p:spPr>
          <a:xfrm>
            <a:off x="7990300" y="3947600"/>
            <a:ext cx="3833800" cy="1985200"/>
          </a:xfrm>
          <a:prstGeom prst="rect">
            <a:avLst/>
          </a:prstGeom>
          <a:noFill/>
        </p:spPr>
        <p:txBody>
          <a:bodyPr spcFirstLastPara="1" wrap="square" lIns="0" tIns="144000" rIns="180000" bIns="0" anchor="t" anchorCtr="0">
            <a:noAutofit/>
          </a:bodyPr>
          <a:lstStyle>
            <a:lvl1pPr marL="304815" lvl="0" indent="-279414" rtl="0">
              <a:lnSpc>
                <a:spcPct val="100000"/>
              </a:lnSpc>
              <a:spcBef>
                <a:spcPts val="0"/>
              </a:spcBef>
              <a:spcAft>
                <a:spcPts val="0"/>
              </a:spcAft>
              <a:buClr>
                <a:srgbClr val="4BD0A0"/>
              </a:buClr>
              <a:buSzPts val="3000"/>
              <a:buChar char="●"/>
              <a:defRPr sz="2000"/>
            </a:lvl1pPr>
            <a:lvl2pPr marL="609630" lvl="1" indent="-279414" rtl="0">
              <a:lnSpc>
                <a:spcPct val="100000"/>
              </a:lnSpc>
              <a:spcBef>
                <a:spcPts val="0"/>
              </a:spcBef>
              <a:spcAft>
                <a:spcPts val="0"/>
              </a:spcAft>
              <a:buSzPts val="3000"/>
              <a:buChar char="○"/>
              <a:defRPr sz="2000"/>
            </a:lvl2pPr>
            <a:lvl3pPr marL="914446" lvl="2" indent="-279414" rtl="0">
              <a:lnSpc>
                <a:spcPct val="100000"/>
              </a:lnSpc>
              <a:spcBef>
                <a:spcPts val="0"/>
              </a:spcBef>
              <a:spcAft>
                <a:spcPts val="0"/>
              </a:spcAft>
              <a:buSzPts val="3000"/>
              <a:buChar char="■"/>
              <a:defRPr sz="2000"/>
            </a:lvl3pPr>
            <a:lvl4pPr marL="1219261" lvl="3" indent="-279414" rtl="0">
              <a:lnSpc>
                <a:spcPct val="100000"/>
              </a:lnSpc>
              <a:spcBef>
                <a:spcPts val="0"/>
              </a:spcBef>
              <a:spcAft>
                <a:spcPts val="0"/>
              </a:spcAft>
              <a:buSzPts val="3000"/>
              <a:buChar char="●"/>
              <a:defRPr sz="2000"/>
            </a:lvl4pPr>
            <a:lvl5pPr marL="1524076" lvl="4" indent="-279414" rtl="0">
              <a:lnSpc>
                <a:spcPct val="100000"/>
              </a:lnSpc>
              <a:spcBef>
                <a:spcPts val="0"/>
              </a:spcBef>
              <a:spcAft>
                <a:spcPts val="0"/>
              </a:spcAft>
              <a:buSzPts val="3000"/>
              <a:buChar char="○"/>
              <a:defRPr sz="2000"/>
            </a:lvl5pPr>
            <a:lvl6pPr marL="1828891" lvl="5" indent="-279414" rtl="0">
              <a:lnSpc>
                <a:spcPct val="100000"/>
              </a:lnSpc>
              <a:spcBef>
                <a:spcPts val="0"/>
              </a:spcBef>
              <a:spcAft>
                <a:spcPts val="0"/>
              </a:spcAft>
              <a:buSzPts val="3000"/>
              <a:buChar char="■"/>
              <a:defRPr sz="2000"/>
            </a:lvl6pPr>
            <a:lvl7pPr marL="2133707" lvl="6" indent="-279414" rtl="0">
              <a:lnSpc>
                <a:spcPct val="100000"/>
              </a:lnSpc>
              <a:spcBef>
                <a:spcPts val="0"/>
              </a:spcBef>
              <a:spcAft>
                <a:spcPts val="0"/>
              </a:spcAft>
              <a:buSzPts val="3000"/>
              <a:buChar char="●"/>
              <a:defRPr sz="2000"/>
            </a:lvl7pPr>
            <a:lvl8pPr marL="2438522" lvl="7" indent="-279414" rtl="0">
              <a:lnSpc>
                <a:spcPct val="100000"/>
              </a:lnSpc>
              <a:spcBef>
                <a:spcPts val="0"/>
              </a:spcBef>
              <a:spcAft>
                <a:spcPts val="0"/>
              </a:spcAft>
              <a:buSzPts val="3000"/>
              <a:buChar char="○"/>
              <a:defRPr sz="2000"/>
            </a:lvl8pPr>
            <a:lvl9pPr marL="2743337" lvl="8" indent="-279414" rtl="0">
              <a:lnSpc>
                <a:spcPct val="100000"/>
              </a:lnSpc>
              <a:spcBef>
                <a:spcPts val="0"/>
              </a:spcBef>
              <a:spcAft>
                <a:spcPts val="0"/>
              </a:spcAft>
              <a:buSzPts val="3000"/>
              <a:buChar char="■"/>
              <a:defRPr sz="2000"/>
            </a:lvl9pPr>
          </a:lstStyle>
          <a:p>
            <a:endParaRPr/>
          </a:p>
        </p:txBody>
      </p:sp>
      <p:sp>
        <p:nvSpPr>
          <p:cNvPr id="222" name="Google Shape;222;p11"/>
          <p:cNvSpPr/>
          <p:nvPr/>
        </p:nvSpPr>
        <p:spPr>
          <a:xfrm>
            <a:off x="12515367" y="483600"/>
            <a:ext cx="2347400" cy="29688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108000" tIns="84000" rIns="60950" bIns="60950" anchor="t" anchorCtr="0">
            <a:noAutofit/>
          </a:bodyPr>
          <a:lstStyle/>
          <a:p>
            <a:pPr marL="0" lvl="0" indent="0" algn="l" rtl="0">
              <a:spcBef>
                <a:spcPts val="0"/>
              </a:spcBef>
              <a:spcAft>
                <a:spcPts val="0"/>
              </a:spcAft>
              <a:buNone/>
            </a:pPr>
            <a:r>
              <a:rPr lang="ru" sz="1200"/>
              <a:t>Впишите в круг иконку или текстовое </a:t>
            </a:r>
            <a:br>
              <a:rPr lang="ru" sz="1200"/>
            </a:br>
            <a:r>
              <a:rPr lang="ru" sz="1200"/>
              <a:t>значение с размером шрифта 56pt.</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ru" sz="1200"/>
              <a:t>Пример:</a:t>
            </a:r>
            <a:endParaRPr sz="1200"/>
          </a:p>
        </p:txBody>
      </p:sp>
      <p:pic>
        <p:nvPicPr>
          <p:cNvPr id="223" name="Google Shape;223;p11"/>
          <p:cNvPicPr preferRelativeResize="0"/>
          <p:nvPr/>
        </p:nvPicPr>
        <p:blipFill rotWithShape="1">
          <a:blip r:embed="rId2">
            <a:alphaModFix/>
          </a:blip>
          <a:srcRect l="7544"/>
          <a:stretch/>
        </p:blipFill>
        <p:spPr>
          <a:xfrm>
            <a:off x="12620261" y="1316400"/>
            <a:ext cx="1761283" cy="2095500"/>
          </a:xfrm>
          <a:prstGeom prst="rect">
            <a:avLst/>
          </a:prstGeom>
          <a:noFill/>
          <a:ln>
            <a:noFill/>
          </a:ln>
        </p:spPr>
      </p:pic>
      <p:sp>
        <p:nvSpPr>
          <p:cNvPr id="224" name="Google Shape;224;p11"/>
          <p:cNvSpPr/>
          <p:nvPr/>
        </p:nvSpPr>
        <p:spPr>
          <a:xfrm>
            <a:off x="12515367" y="-18333"/>
            <a:ext cx="344800" cy="344800"/>
          </a:xfrm>
          <a:prstGeom prst="ellipse">
            <a:avLst/>
          </a:prstGeom>
          <a:solidFill>
            <a:srgbClr val="4BD0A0"/>
          </a:solid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marL="0" lvl="0" indent="0" algn="ctr" rtl="0">
              <a:spcBef>
                <a:spcPts val="0"/>
              </a:spcBef>
              <a:spcAft>
                <a:spcPts val="0"/>
              </a:spcAft>
              <a:buNone/>
            </a:pPr>
            <a:r>
              <a:rPr lang="ru" sz="2133" b="1">
                <a:solidFill>
                  <a:srgbClr val="FFFFFF"/>
                </a:solidFill>
                <a:latin typeface="Proxima Nova"/>
                <a:ea typeface="Proxima Nova"/>
                <a:cs typeface="Proxima Nova"/>
                <a:sym typeface="Proxima Nova"/>
              </a:rPr>
              <a:t>!</a:t>
            </a:r>
            <a:endParaRPr sz="1200">
              <a:solidFill>
                <a:srgbClr val="FFFFFF"/>
              </a:solidFill>
            </a:endParaRPr>
          </a:p>
        </p:txBody>
      </p:sp>
    </p:spTree>
    <p:extLst>
      <p:ext uri="{BB962C8B-B14F-4D97-AF65-F5344CB8AC3E}">
        <p14:creationId xmlns:p14="http://schemas.microsoft.com/office/powerpoint/2010/main" val="1136949079"/>
      </p:ext>
    </p:extLst>
  </p:cSld>
  <p:clrMapOvr>
    <a:masterClrMapping/>
  </p:clrMapOvr>
  <p:extLst>
    <p:ext uri="{DCECCB84-F9BA-43D5-87BE-67443E8EF086}">
      <p15:sldGuideLst xmlns:p15="http://schemas.microsoft.com/office/powerpoint/2012/main">
        <p15:guide id="1" orient="horz" pos="308">
          <p15:clr>
            <a:srgbClr val="0000FF"/>
          </p15:clr>
        </p15:guide>
        <p15:guide id="2" orient="horz" pos="463">
          <p15:clr>
            <a:srgbClr val="FA7B17"/>
          </p15:clr>
        </p15:guide>
        <p15:guide id="3" orient="horz" pos="617">
          <p15:clr>
            <a:srgbClr val="FA7B17"/>
          </p15:clr>
        </p15:guide>
        <p15:guide id="4" orient="horz" pos="771">
          <p15:clr>
            <a:srgbClr val="FA7B17"/>
          </p15:clr>
        </p15:guide>
        <p15:guide id="5" orient="horz" pos="925">
          <p15:clr>
            <a:srgbClr val="FA7B17"/>
          </p15:clr>
        </p15:guide>
        <p15:guide id="6" orient="horz" pos="1079">
          <p15:clr>
            <a:srgbClr val="FA7B17"/>
          </p15:clr>
        </p15:guide>
        <p15:guide id="7" orient="horz" pos="1243">
          <p15:clr>
            <a:srgbClr val="FA7B17"/>
          </p15:clr>
        </p15:guide>
        <p15:guide id="8" orient="horz" pos="1397">
          <p15:clr>
            <a:srgbClr val="FA7B17"/>
          </p15:clr>
        </p15:guide>
        <p15:guide id="9" orient="horz" pos="1551">
          <p15:clr>
            <a:srgbClr val="FA7B17"/>
          </p15:clr>
        </p15:guide>
        <p15:guide id="10" orient="horz" pos="1705">
          <p15:clr>
            <a:srgbClr val="FA7B17"/>
          </p15:clr>
        </p15:guide>
        <p15:guide id="11" orient="horz" pos="1860">
          <p15:clr>
            <a:srgbClr val="FA7B17"/>
          </p15:clr>
        </p15:guide>
        <p15:guide id="12" orient="horz" pos="2014">
          <p15:clr>
            <a:srgbClr val="FA7B17"/>
          </p15:clr>
        </p15:guide>
        <p15:guide id="13" orient="horz" pos="2175">
          <p15:clr>
            <a:srgbClr val="FA7B17"/>
          </p15:clr>
        </p15:guide>
        <p15:guide id="14" orient="horz" pos="2329">
          <p15:clr>
            <a:srgbClr val="FA7B17"/>
          </p15:clr>
        </p15:guide>
        <p15:guide id="15" orient="horz" pos="2490">
          <p15:clr>
            <a:srgbClr val="FA7B17"/>
          </p15:clr>
        </p15:guide>
        <p15:guide id="16" orient="horz" pos="2644">
          <p15:clr>
            <a:srgbClr val="FA7B17"/>
          </p15:clr>
        </p15:guide>
        <p15:guide id="17" orient="horz" pos="2798">
          <p15:clr>
            <a:srgbClr val="FA7B17"/>
          </p15:clr>
        </p15:guide>
        <p15:guide id="18" orient="horz" pos="2962">
          <p15:clr>
            <a:srgbClr val="FA7B17"/>
          </p15:clr>
        </p15:guide>
        <p15:guide id="19" orient="horz" pos="3116">
          <p15:clr>
            <a:srgbClr val="FA7B17"/>
          </p15:clr>
        </p15:guide>
        <p15:guide id="20" orient="horz" pos="3270">
          <p15:clr>
            <a:srgbClr val="FA7B17"/>
          </p15:clr>
        </p15:guide>
        <p15:guide id="21" orient="horz" pos="3424">
          <p15:clr>
            <a:srgbClr val="FA7B17"/>
          </p15:clr>
        </p15:guide>
        <p15:guide id="22" orient="horz" pos="3578">
          <p15:clr>
            <a:srgbClr val="FA7B17"/>
          </p15:clr>
        </p15:guide>
        <p15:guide id="23" orient="horz" pos="3733">
          <p15:clr>
            <a:srgbClr val="FA7B17"/>
          </p15:clr>
        </p15:guide>
        <p15:guide id="24" orient="horz" pos="3891">
          <p15:clr>
            <a:srgbClr val="FA7B17"/>
          </p15:clr>
        </p15:guide>
        <p15:guide id="25" orient="horz" pos="4046">
          <p15:clr>
            <a:srgbClr val="FA7B17"/>
          </p15:clr>
        </p15:guide>
        <p15:guide id="26" orient="horz" pos="4200">
          <p15:clr>
            <a:srgbClr val="FA7B17"/>
          </p15:clr>
        </p15:guide>
        <p15:guide id="27" orient="horz" pos="4354">
          <p15:clr>
            <a:srgbClr val="FA7B17"/>
          </p15:clr>
        </p15:guide>
        <p15:guide id="28" orient="horz" pos="4513">
          <p15:clr>
            <a:srgbClr val="FA7B17"/>
          </p15:clr>
        </p15:guide>
        <p15:guide id="29" orient="horz" pos="4671">
          <p15:clr>
            <a:srgbClr val="FA7B17"/>
          </p15:clr>
        </p15:guide>
        <p15:guide id="30" orient="horz" pos="4826">
          <p15:clr>
            <a:srgbClr val="FA7B17"/>
          </p15:clr>
        </p15:guide>
        <p15:guide id="31" orient="horz" pos="4980">
          <p15:clr>
            <a:srgbClr val="FA7B17"/>
          </p15:clr>
        </p15:guide>
        <p15:guide id="32" orient="horz" pos="5139">
          <p15:clr>
            <a:srgbClr val="FA7B17"/>
          </p15:clr>
        </p15:guide>
        <p15:guide id="33" orient="horz" pos="5293">
          <p15:clr>
            <a:srgbClr val="FA7B17"/>
          </p15:clr>
        </p15:guide>
        <p15:guide id="34" orient="horz" pos="5452">
          <p15:clr>
            <a:srgbClr val="FA7B17"/>
          </p15:clr>
        </p15:guide>
        <p15:guide id="35" orient="horz" pos="5606">
          <p15:clr>
            <a:srgbClr val="FA7B17"/>
          </p15:clr>
        </p15:guide>
        <p15:guide id="36" orient="horz" pos="5760">
          <p15:clr>
            <a:srgbClr val="FA7B17"/>
          </p15:clr>
        </p15:guide>
        <p15:guide id="37" orient="horz" pos="5919">
          <p15:clr>
            <a:srgbClr val="FA7B17"/>
          </p15:clr>
        </p15:guide>
        <p15:guide id="38" orient="horz" pos="6073">
          <p15:clr>
            <a:srgbClr val="0000FF"/>
          </p15:clr>
        </p15:guide>
        <p15:guide id="39" pos="348">
          <p15:clr>
            <a:srgbClr val="0000FF"/>
          </p15:clr>
        </p15:guide>
        <p15:guide id="40" pos="1248">
          <p15:clr>
            <a:srgbClr val="0000FF"/>
          </p15:clr>
        </p15:guide>
        <p15:guide id="41" pos="2148">
          <p15:clr>
            <a:srgbClr val="0000FF"/>
          </p15:clr>
        </p15:guide>
        <p15:guide id="42" pos="3059">
          <p15:clr>
            <a:srgbClr val="0000FF"/>
          </p15:clr>
        </p15:guide>
        <p15:guide id="43" pos="3949">
          <p15:clr>
            <a:srgbClr val="0000FF"/>
          </p15:clr>
        </p15:guide>
        <p15:guide id="44" pos="4849">
          <p15:clr>
            <a:srgbClr val="0000FF"/>
          </p15:clr>
        </p15:guide>
        <p15:guide id="45" pos="5760">
          <p15:clr>
            <a:srgbClr val="0000FF"/>
          </p15:clr>
        </p15:guide>
        <p15:guide id="46" pos="6650">
          <p15:clr>
            <a:srgbClr val="0000FF"/>
          </p15:clr>
        </p15:guide>
        <p15:guide id="47" pos="7550">
          <p15:clr>
            <a:srgbClr val="0000FF"/>
          </p15:clr>
        </p15:guide>
        <p15:guide id="48" pos="8450">
          <p15:clr>
            <a:srgbClr val="0000FF"/>
          </p15:clr>
        </p15:guide>
        <p15:guide id="49" pos="9350">
          <p15:clr>
            <a:srgbClr val="0000FF"/>
          </p15:clr>
        </p15:guide>
        <p15:guide id="50" pos="10251">
          <p15:clr>
            <a:srgbClr val="0000FF"/>
          </p15:clr>
        </p15:guide>
        <p15:guide id="51" pos="11172">
          <p15:clr>
            <a:srgbClr val="0000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_Большая цифра">
  <p:cSld name="5_Большая цифра">
    <p:spTree>
      <p:nvGrpSpPr>
        <p:cNvPr id="1" name="Shape 225"/>
        <p:cNvGrpSpPr/>
        <p:nvPr/>
      </p:nvGrpSpPr>
      <p:grpSpPr>
        <a:xfrm>
          <a:off x="0" y="0"/>
          <a:ext cx="0" cy="0"/>
          <a:chOff x="0" y="0"/>
          <a:chExt cx="0" cy="0"/>
        </a:xfrm>
      </p:grpSpPr>
      <p:sp>
        <p:nvSpPr>
          <p:cNvPr id="226" name="Google Shape;226;p12"/>
          <p:cNvSpPr/>
          <p:nvPr/>
        </p:nvSpPr>
        <p:spPr>
          <a:xfrm>
            <a:off x="2667000" y="0"/>
            <a:ext cx="6858000" cy="6858000"/>
          </a:xfrm>
          <a:prstGeom prst="ellipse">
            <a:avLst/>
          </a:prstGeom>
          <a:no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227" name="Google Shape;227;p12"/>
          <p:cNvSpPr txBox="1">
            <a:spLocks noGrp="1"/>
          </p:cNvSpPr>
          <p:nvPr>
            <p:ph type="subTitle" idx="1"/>
          </p:nvPr>
        </p:nvSpPr>
        <p:spPr>
          <a:xfrm>
            <a:off x="3237950" y="1478400"/>
            <a:ext cx="5716000" cy="1982400"/>
          </a:xfrm>
          <a:prstGeom prst="rect">
            <a:avLst/>
          </a:prstGeom>
        </p:spPr>
        <p:txBody>
          <a:bodyPr spcFirstLastPara="1" wrap="square" lIns="0" tIns="0" rIns="0" bIns="0" anchor="t" anchorCtr="0">
            <a:noAutofit/>
          </a:bodyPr>
          <a:lstStyle>
            <a:lvl1pPr lvl="0" algn="ctr" rtl="0">
              <a:lnSpc>
                <a:spcPct val="400000"/>
              </a:lnSpc>
              <a:spcBef>
                <a:spcPts val="0"/>
              </a:spcBef>
              <a:spcAft>
                <a:spcPts val="0"/>
              </a:spcAft>
              <a:buClr>
                <a:srgbClr val="4BD0A0"/>
              </a:buClr>
              <a:buSzPts val="23000"/>
              <a:buNone/>
              <a:defRPr sz="15334" b="1">
                <a:solidFill>
                  <a:srgbClr val="4BD0A0"/>
                </a:solidFill>
              </a:defRPr>
            </a:lvl1pPr>
            <a:lvl2pPr lvl="1" algn="ctr" rtl="0">
              <a:lnSpc>
                <a:spcPct val="500000"/>
              </a:lnSpc>
              <a:spcBef>
                <a:spcPts val="0"/>
              </a:spcBef>
              <a:spcAft>
                <a:spcPts val="0"/>
              </a:spcAft>
              <a:buSzPts val="3000"/>
              <a:buNone/>
              <a:defRPr sz="2000"/>
            </a:lvl2pPr>
            <a:lvl3pPr lvl="2" algn="ctr" rtl="0">
              <a:lnSpc>
                <a:spcPct val="500000"/>
              </a:lnSpc>
              <a:spcBef>
                <a:spcPts val="0"/>
              </a:spcBef>
              <a:spcAft>
                <a:spcPts val="0"/>
              </a:spcAft>
              <a:buSzPts val="3000"/>
              <a:buNone/>
              <a:defRPr sz="2000"/>
            </a:lvl3pPr>
            <a:lvl4pPr lvl="3" algn="ctr" rtl="0">
              <a:lnSpc>
                <a:spcPct val="500000"/>
              </a:lnSpc>
              <a:spcBef>
                <a:spcPts val="0"/>
              </a:spcBef>
              <a:spcAft>
                <a:spcPts val="0"/>
              </a:spcAft>
              <a:buSzPts val="3000"/>
              <a:buNone/>
              <a:defRPr sz="2000"/>
            </a:lvl4pPr>
            <a:lvl5pPr lvl="4" algn="ctr" rtl="0">
              <a:lnSpc>
                <a:spcPct val="500000"/>
              </a:lnSpc>
              <a:spcBef>
                <a:spcPts val="0"/>
              </a:spcBef>
              <a:spcAft>
                <a:spcPts val="0"/>
              </a:spcAft>
              <a:buSzPts val="3000"/>
              <a:buNone/>
              <a:defRPr sz="2000"/>
            </a:lvl5pPr>
            <a:lvl6pPr lvl="5" algn="ctr" rtl="0">
              <a:lnSpc>
                <a:spcPct val="500000"/>
              </a:lnSpc>
              <a:spcBef>
                <a:spcPts val="0"/>
              </a:spcBef>
              <a:spcAft>
                <a:spcPts val="0"/>
              </a:spcAft>
              <a:buSzPts val="3000"/>
              <a:buNone/>
              <a:defRPr sz="2000"/>
            </a:lvl6pPr>
            <a:lvl7pPr lvl="6" algn="ctr" rtl="0">
              <a:lnSpc>
                <a:spcPct val="500000"/>
              </a:lnSpc>
              <a:spcBef>
                <a:spcPts val="0"/>
              </a:spcBef>
              <a:spcAft>
                <a:spcPts val="0"/>
              </a:spcAft>
              <a:buSzPts val="3000"/>
              <a:buNone/>
              <a:defRPr sz="2000"/>
            </a:lvl7pPr>
            <a:lvl8pPr lvl="7" algn="ctr" rtl="0">
              <a:lnSpc>
                <a:spcPct val="500000"/>
              </a:lnSpc>
              <a:spcBef>
                <a:spcPts val="0"/>
              </a:spcBef>
              <a:spcAft>
                <a:spcPts val="0"/>
              </a:spcAft>
              <a:buSzPts val="3000"/>
              <a:buNone/>
              <a:defRPr sz="2000"/>
            </a:lvl8pPr>
            <a:lvl9pPr lvl="8" algn="ctr" rtl="0">
              <a:lnSpc>
                <a:spcPct val="500000"/>
              </a:lnSpc>
              <a:spcBef>
                <a:spcPts val="0"/>
              </a:spcBef>
              <a:spcAft>
                <a:spcPts val="0"/>
              </a:spcAft>
              <a:buSzPts val="3000"/>
              <a:buNone/>
              <a:defRPr sz="2000"/>
            </a:lvl9pPr>
          </a:lstStyle>
          <a:p>
            <a:endParaRPr/>
          </a:p>
        </p:txBody>
      </p:sp>
      <p:sp>
        <p:nvSpPr>
          <p:cNvPr id="228" name="Google Shape;228;p12"/>
          <p:cNvSpPr/>
          <p:nvPr/>
        </p:nvSpPr>
        <p:spPr>
          <a:xfrm>
            <a:off x="-4191000" y="31800"/>
            <a:ext cx="6858000" cy="6858000"/>
          </a:xfrm>
          <a:prstGeom prst="ellipse">
            <a:avLst/>
          </a:prstGeom>
          <a:noFill/>
          <a:ln w="28575" cap="flat" cmpd="sng">
            <a:solidFill>
              <a:srgbClr val="EEEEEE"/>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229" name="Google Shape;229;p12"/>
          <p:cNvSpPr/>
          <p:nvPr/>
        </p:nvSpPr>
        <p:spPr>
          <a:xfrm>
            <a:off x="9525000" y="31800"/>
            <a:ext cx="6858000" cy="6858000"/>
          </a:xfrm>
          <a:prstGeom prst="ellipse">
            <a:avLst/>
          </a:prstGeom>
          <a:noFill/>
          <a:ln w="28575" cap="flat" cmpd="sng">
            <a:solidFill>
              <a:srgbClr val="EEEEEE"/>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230" name="Google Shape;230;p12"/>
          <p:cNvSpPr txBox="1">
            <a:spLocks noGrp="1"/>
          </p:cNvSpPr>
          <p:nvPr>
            <p:ph type="title"/>
          </p:nvPr>
        </p:nvSpPr>
        <p:spPr>
          <a:xfrm>
            <a:off x="3237950" y="3623717"/>
            <a:ext cx="5716000" cy="1646600"/>
          </a:xfrm>
          <a:prstGeom prst="rect">
            <a:avLst/>
          </a:prstGeom>
        </p:spPr>
        <p:txBody>
          <a:bodyPr spcFirstLastPara="1" wrap="square" lIns="0" tIns="126000" rIns="91425" bIns="91425" anchor="t" anchorCtr="0">
            <a:noAutofit/>
          </a:bodyPr>
          <a:lstStyle>
            <a:lvl1pPr lvl="0" algn="ctr" rtl="0">
              <a:lnSpc>
                <a:spcPct val="80000"/>
              </a:lnSpc>
              <a:spcBef>
                <a:spcPts val="0"/>
              </a:spcBef>
              <a:spcAft>
                <a:spcPts val="0"/>
              </a:spcAft>
              <a:buNone/>
              <a:defRPr>
                <a:solidFill>
                  <a:srgbClr val="000000"/>
                </a:solidFill>
                <a:latin typeface="Proxima Nova Semibold"/>
                <a:ea typeface="Proxima Nova Semibold"/>
                <a:cs typeface="Proxima Nova Semibold"/>
                <a:sym typeface="Proxima Nova Semibold"/>
              </a:defRPr>
            </a:lvl1pPr>
            <a:lvl2pPr lvl="1" rtl="0">
              <a:lnSpc>
                <a:spcPct val="80000"/>
              </a:lnSpc>
              <a:spcBef>
                <a:spcPts val="0"/>
              </a:spcBef>
              <a:spcAft>
                <a:spcPts val="0"/>
              </a:spcAft>
              <a:buNone/>
              <a:defRPr/>
            </a:lvl2pPr>
            <a:lvl3pPr lvl="2" rtl="0">
              <a:lnSpc>
                <a:spcPct val="80000"/>
              </a:lnSpc>
              <a:spcBef>
                <a:spcPts val="0"/>
              </a:spcBef>
              <a:spcAft>
                <a:spcPts val="0"/>
              </a:spcAft>
              <a:buNone/>
              <a:defRPr/>
            </a:lvl3pPr>
            <a:lvl4pPr lvl="3" rtl="0">
              <a:lnSpc>
                <a:spcPct val="80000"/>
              </a:lnSpc>
              <a:spcBef>
                <a:spcPts val="0"/>
              </a:spcBef>
              <a:spcAft>
                <a:spcPts val="0"/>
              </a:spcAft>
              <a:buNone/>
              <a:defRPr/>
            </a:lvl4pPr>
            <a:lvl5pPr lvl="4" rtl="0">
              <a:lnSpc>
                <a:spcPct val="80000"/>
              </a:lnSpc>
              <a:spcBef>
                <a:spcPts val="0"/>
              </a:spcBef>
              <a:spcAft>
                <a:spcPts val="0"/>
              </a:spcAft>
              <a:buNone/>
              <a:defRPr/>
            </a:lvl5pPr>
            <a:lvl6pPr lvl="5" rtl="0">
              <a:lnSpc>
                <a:spcPct val="80000"/>
              </a:lnSpc>
              <a:spcBef>
                <a:spcPts val="0"/>
              </a:spcBef>
              <a:spcAft>
                <a:spcPts val="0"/>
              </a:spcAft>
              <a:buNone/>
              <a:defRPr/>
            </a:lvl6pPr>
            <a:lvl7pPr lvl="6" rtl="0">
              <a:lnSpc>
                <a:spcPct val="80000"/>
              </a:lnSpc>
              <a:spcBef>
                <a:spcPts val="0"/>
              </a:spcBef>
              <a:spcAft>
                <a:spcPts val="0"/>
              </a:spcAft>
              <a:buNone/>
              <a:defRPr/>
            </a:lvl7pPr>
            <a:lvl8pPr lvl="7" rtl="0">
              <a:lnSpc>
                <a:spcPct val="80000"/>
              </a:lnSpc>
              <a:spcBef>
                <a:spcPts val="0"/>
              </a:spcBef>
              <a:spcAft>
                <a:spcPts val="0"/>
              </a:spcAft>
              <a:buNone/>
              <a:defRPr/>
            </a:lvl8pPr>
            <a:lvl9pPr lvl="8" rtl="0">
              <a:lnSpc>
                <a:spcPct val="80000"/>
              </a:lnSpc>
              <a:spcBef>
                <a:spcPts val="0"/>
              </a:spcBef>
              <a:spcAft>
                <a:spcPts val="0"/>
              </a:spcAft>
              <a:buNone/>
              <a:defRPr/>
            </a:lvl9pPr>
          </a:lstStyle>
          <a:p>
            <a:endParaRPr/>
          </a:p>
        </p:txBody>
      </p:sp>
      <p:sp>
        <p:nvSpPr>
          <p:cNvPr id="231" name="Google Shape;231;p12"/>
          <p:cNvSpPr txBox="1">
            <a:spLocks noGrp="1"/>
          </p:cNvSpPr>
          <p:nvPr>
            <p:ph type="body" idx="2"/>
          </p:nvPr>
        </p:nvSpPr>
        <p:spPr>
          <a:xfrm>
            <a:off x="367900" y="6264000"/>
            <a:ext cx="4764000" cy="163200"/>
          </a:xfrm>
          <a:prstGeom prst="rect">
            <a:avLst/>
          </a:prstGeom>
          <a:noFill/>
        </p:spPr>
        <p:txBody>
          <a:bodyPr spcFirstLastPara="1" wrap="square" lIns="0" tIns="0" rIns="0" bIns="0" anchor="t" anchorCtr="0">
            <a:noAutofit/>
          </a:bodyPr>
          <a:lstStyle>
            <a:lvl1pPr marL="304815" lvl="0" indent="-211677" rtl="0">
              <a:lnSpc>
                <a:spcPct val="100000"/>
              </a:lnSpc>
              <a:spcBef>
                <a:spcPts val="0"/>
              </a:spcBef>
              <a:spcAft>
                <a:spcPts val="0"/>
              </a:spcAft>
              <a:buClr>
                <a:srgbClr val="999999"/>
              </a:buClr>
              <a:buSzPts val="1400"/>
              <a:buChar char="●"/>
              <a:defRPr sz="933">
                <a:solidFill>
                  <a:srgbClr val="999999"/>
                </a:solidFill>
              </a:defRPr>
            </a:lvl1pPr>
            <a:lvl2pPr marL="609630" lvl="1" indent="-211677" rtl="0">
              <a:lnSpc>
                <a:spcPct val="100000"/>
              </a:lnSpc>
              <a:spcBef>
                <a:spcPts val="0"/>
              </a:spcBef>
              <a:spcAft>
                <a:spcPts val="0"/>
              </a:spcAft>
              <a:buClr>
                <a:srgbClr val="999999"/>
              </a:buClr>
              <a:buSzPts val="1400"/>
              <a:buChar char="○"/>
              <a:defRPr sz="933">
                <a:solidFill>
                  <a:srgbClr val="999999"/>
                </a:solidFill>
              </a:defRPr>
            </a:lvl2pPr>
            <a:lvl3pPr marL="914446" lvl="2" indent="-211677" rtl="0">
              <a:lnSpc>
                <a:spcPct val="100000"/>
              </a:lnSpc>
              <a:spcBef>
                <a:spcPts val="0"/>
              </a:spcBef>
              <a:spcAft>
                <a:spcPts val="0"/>
              </a:spcAft>
              <a:buClr>
                <a:srgbClr val="999999"/>
              </a:buClr>
              <a:buSzPts val="1400"/>
              <a:buChar char="■"/>
              <a:defRPr sz="933">
                <a:solidFill>
                  <a:srgbClr val="999999"/>
                </a:solidFill>
              </a:defRPr>
            </a:lvl3pPr>
            <a:lvl4pPr marL="1219261" lvl="3" indent="-211677" rtl="0">
              <a:lnSpc>
                <a:spcPct val="100000"/>
              </a:lnSpc>
              <a:spcBef>
                <a:spcPts val="0"/>
              </a:spcBef>
              <a:spcAft>
                <a:spcPts val="0"/>
              </a:spcAft>
              <a:buClr>
                <a:srgbClr val="999999"/>
              </a:buClr>
              <a:buSzPts val="1400"/>
              <a:buChar char="●"/>
              <a:defRPr sz="933">
                <a:solidFill>
                  <a:srgbClr val="999999"/>
                </a:solidFill>
              </a:defRPr>
            </a:lvl4pPr>
            <a:lvl5pPr marL="1524076" lvl="4" indent="-211677" rtl="0">
              <a:lnSpc>
                <a:spcPct val="100000"/>
              </a:lnSpc>
              <a:spcBef>
                <a:spcPts val="0"/>
              </a:spcBef>
              <a:spcAft>
                <a:spcPts val="0"/>
              </a:spcAft>
              <a:buClr>
                <a:srgbClr val="999999"/>
              </a:buClr>
              <a:buSzPts val="1400"/>
              <a:buChar char="○"/>
              <a:defRPr sz="933">
                <a:solidFill>
                  <a:srgbClr val="999999"/>
                </a:solidFill>
              </a:defRPr>
            </a:lvl5pPr>
            <a:lvl6pPr marL="1828891" lvl="5" indent="-211677" rtl="0">
              <a:lnSpc>
                <a:spcPct val="100000"/>
              </a:lnSpc>
              <a:spcBef>
                <a:spcPts val="0"/>
              </a:spcBef>
              <a:spcAft>
                <a:spcPts val="0"/>
              </a:spcAft>
              <a:buClr>
                <a:srgbClr val="999999"/>
              </a:buClr>
              <a:buSzPts val="1400"/>
              <a:buChar char="■"/>
              <a:defRPr sz="933">
                <a:solidFill>
                  <a:srgbClr val="999999"/>
                </a:solidFill>
              </a:defRPr>
            </a:lvl6pPr>
            <a:lvl7pPr marL="2133707" lvl="6" indent="-211677" rtl="0">
              <a:lnSpc>
                <a:spcPct val="100000"/>
              </a:lnSpc>
              <a:spcBef>
                <a:spcPts val="0"/>
              </a:spcBef>
              <a:spcAft>
                <a:spcPts val="0"/>
              </a:spcAft>
              <a:buClr>
                <a:srgbClr val="999999"/>
              </a:buClr>
              <a:buSzPts val="1400"/>
              <a:buChar char="●"/>
              <a:defRPr sz="933">
                <a:solidFill>
                  <a:srgbClr val="999999"/>
                </a:solidFill>
              </a:defRPr>
            </a:lvl7pPr>
            <a:lvl8pPr marL="2438522" lvl="7" indent="-211677" rtl="0">
              <a:lnSpc>
                <a:spcPct val="100000"/>
              </a:lnSpc>
              <a:spcBef>
                <a:spcPts val="0"/>
              </a:spcBef>
              <a:spcAft>
                <a:spcPts val="0"/>
              </a:spcAft>
              <a:buClr>
                <a:srgbClr val="999999"/>
              </a:buClr>
              <a:buSzPts val="1400"/>
              <a:buChar char="○"/>
              <a:defRPr sz="933">
                <a:solidFill>
                  <a:srgbClr val="999999"/>
                </a:solidFill>
              </a:defRPr>
            </a:lvl8pPr>
            <a:lvl9pPr marL="2743337" lvl="8" indent="-211677" rtl="0">
              <a:lnSpc>
                <a:spcPct val="100000"/>
              </a:lnSpc>
              <a:spcBef>
                <a:spcPts val="0"/>
              </a:spcBef>
              <a:spcAft>
                <a:spcPts val="0"/>
              </a:spcAft>
              <a:buClr>
                <a:srgbClr val="999999"/>
              </a:buClr>
              <a:buSzPts val="1400"/>
              <a:buChar char="■"/>
              <a:defRPr sz="933">
                <a:solidFill>
                  <a:srgbClr val="999999"/>
                </a:solidFill>
              </a:defRPr>
            </a:lvl9pPr>
          </a:lstStyle>
          <a:p>
            <a:endParaRPr/>
          </a:p>
        </p:txBody>
      </p:sp>
      <p:grpSp>
        <p:nvGrpSpPr>
          <p:cNvPr id="232" name="Google Shape;232;p12"/>
          <p:cNvGrpSpPr/>
          <p:nvPr/>
        </p:nvGrpSpPr>
        <p:grpSpPr>
          <a:xfrm>
            <a:off x="11652975" y="6251650"/>
            <a:ext cx="344717" cy="353773"/>
            <a:chOff x="238125" y="2432825"/>
            <a:chExt cx="779550" cy="781875"/>
          </a:xfrm>
        </p:grpSpPr>
        <p:sp>
          <p:nvSpPr>
            <p:cNvPr id="233" name="Google Shape;233;p12"/>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4" name="Google Shape;234;p12"/>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5" name="Google Shape;235;p12"/>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6" name="Google Shape;236;p12"/>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Tree>
    <p:extLst>
      <p:ext uri="{BB962C8B-B14F-4D97-AF65-F5344CB8AC3E}">
        <p14:creationId xmlns:p14="http://schemas.microsoft.com/office/powerpoint/2010/main" val="2396360448"/>
      </p:ext>
    </p:extLst>
  </p:cSld>
  <p:clrMapOvr>
    <a:masterClrMapping/>
  </p:clrMapOvr>
  <p:extLst>
    <p:ext uri="{DCECCB84-F9BA-43D5-87BE-67443E8EF086}">
      <p15:sldGuideLst xmlns:p15="http://schemas.microsoft.com/office/powerpoint/2012/main">
        <p15:guide id="1" orient="horz" pos="308">
          <p15:clr>
            <a:srgbClr val="0000FF"/>
          </p15:clr>
        </p15:guide>
        <p15:guide id="2" orient="horz" pos="463">
          <p15:clr>
            <a:srgbClr val="FA7B17"/>
          </p15:clr>
        </p15:guide>
        <p15:guide id="3" orient="horz" pos="617">
          <p15:clr>
            <a:srgbClr val="FA7B17"/>
          </p15:clr>
        </p15:guide>
        <p15:guide id="4" orient="horz" pos="771">
          <p15:clr>
            <a:srgbClr val="FA7B17"/>
          </p15:clr>
        </p15:guide>
        <p15:guide id="5" orient="horz" pos="925">
          <p15:clr>
            <a:srgbClr val="FA7B17"/>
          </p15:clr>
        </p15:guide>
        <p15:guide id="6" orient="horz" pos="1079">
          <p15:clr>
            <a:srgbClr val="FA7B17"/>
          </p15:clr>
        </p15:guide>
        <p15:guide id="7" orient="horz" pos="1243">
          <p15:clr>
            <a:srgbClr val="FA7B17"/>
          </p15:clr>
        </p15:guide>
        <p15:guide id="8" orient="horz" pos="1397">
          <p15:clr>
            <a:srgbClr val="FA7B17"/>
          </p15:clr>
        </p15:guide>
        <p15:guide id="9" orient="horz" pos="1551">
          <p15:clr>
            <a:srgbClr val="FA7B17"/>
          </p15:clr>
        </p15:guide>
        <p15:guide id="10" orient="horz" pos="1705">
          <p15:clr>
            <a:srgbClr val="FA7B17"/>
          </p15:clr>
        </p15:guide>
        <p15:guide id="11" orient="horz" pos="1860">
          <p15:clr>
            <a:srgbClr val="FA7B17"/>
          </p15:clr>
        </p15:guide>
        <p15:guide id="12" orient="horz" pos="2014">
          <p15:clr>
            <a:srgbClr val="FA7B17"/>
          </p15:clr>
        </p15:guide>
        <p15:guide id="13" orient="horz" pos="2175">
          <p15:clr>
            <a:srgbClr val="FA7B17"/>
          </p15:clr>
        </p15:guide>
        <p15:guide id="14" orient="horz" pos="2329">
          <p15:clr>
            <a:srgbClr val="FA7B17"/>
          </p15:clr>
        </p15:guide>
        <p15:guide id="15" orient="horz" pos="2490">
          <p15:clr>
            <a:srgbClr val="FA7B17"/>
          </p15:clr>
        </p15:guide>
        <p15:guide id="16" orient="horz" pos="2644">
          <p15:clr>
            <a:srgbClr val="FA7B17"/>
          </p15:clr>
        </p15:guide>
        <p15:guide id="17" orient="horz" pos="2798">
          <p15:clr>
            <a:srgbClr val="FA7B17"/>
          </p15:clr>
        </p15:guide>
        <p15:guide id="18" orient="horz" pos="2962">
          <p15:clr>
            <a:srgbClr val="FA7B17"/>
          </p15:clr>
        </p15:guide>
        <p15:guide id="19" orient="horz" pos="3116">
          <p15:clr>
            <a:srgbClr val="FA7B17"/>
          </p15:clr>
        </p15:guide>
        <p15:guide id="20" orient="horz" pos="3270">
          <p15:clr>
            <a:srgbClr val="FA7B17"/>
          </p15:clr>
        </p15:guide>
        <p15:guide id="21" orient="horz" pos="3424">
          <p15:clr>
            <a:srgbClr val="FA7B17"/>
          </p15:clr>
        </p15:guide>
        <p15:guide id="22" orient="horz" pos="3578">
          <p15:clr>
            <a:srgbClr val="FA7B17"/>
          </p15:clr>
        </p15:guide>
        <p15:guide id="23" orient="horz" pos="3733">
          <p15:clr>
            <a:srgbClr val="FA7B17"/>
          </p15:clr>
        </p15:guide>
        <p15:guide id="24" orient="horz" pos="3891">
          <p15:clr>
            <a:srgbClr val="FA7B17"/>
          </p15:clr>
        </p15:guide>
        <p15:guide id="25" orient="horz" pos="4046">
          <p15:clr>
            <a:srgbClr val="FA7B17"/>
          </p15:clr>
        </p15:guide>
        <p15:guide id="26" orient="horz" pos="4200">
          <p15:clr>
            <a:srgbClr val="FA7B17"/>
          </p15:clr>
        </p15:guide>
        <p15:guide id="27" orient="horz" pos="4354">
          <p15:clr>
            <a:srgbClr val="FA7B17"/>
          </p15:clr>
        </p15:guide>
        <p15:guide id="28" orient="horz" pos="4513">
          <p15:clr>
            <a:srgbClr val="FA7B17"/>
          </p15:clr>
        </p15:guide>
        <p15:guide id="29" orient="horz" pos="4671">
          <p15:clr>
            <a:srgbClr val="FA7B17"/>
          </p15:clr>
        </p15:guide>
        <p15:guide id="30" orient="horz" pos="4826">
          <p15:clr>
            <a:srgbClr val="FA7B17"/>
          </p15:clr>
        </p15:guide>
        <p15:guide id="31" orient="horz" pos="4980">
          <p15:clr>
            <a:srgbClr val="FA7B17"/>
          </p15:clr>
        </p15:guide>
        <p15:guide id="32" orient="horz" pos="5139">
          <p15:clr>
            <a:srgbClr val="FA7B17"/>
          </p15:clr>
        </p15:guide>
        <p15:guide id="33" orient="horz" pos="5293">
          <p15:clr>
            <a:srgbClr val="FA7B17"/>
          </p15:clr>
        </p15:guide>
        <p15:guide id="34" orient="horz" pos="5452">
          <p15:clr>
            <a:srgbClr val="FA7B17"/>
          </p15:clr>
        </p15:guide>
        <p15:guide id="35" orient="horz" pos="5606">
          <p15:clr>
            <a:srgbClr val="FA7B17"/>
          </p15:clr>
        </p15:guide>
        <p15:guide id="36" orient="horz" pos="5760">
          <p15:clr>
            <a:srgbClr val="FA7B17"/>
          </p15:clr>
        </p15:guide>
        <p15:guide id="37" orient="horz" pos="5919">
          <p15:clr>
            <a:srgbClr val="FA7B17"/>
          </p15:clr>
        </p15:guide>
        <p15:guide id="38" orient="horz" pos="6073">
          <p15:clr>
            <a:srgbClr val="0000FF"/>
          </p15:clr>
        </p15:guide>
        <p15:guide id="39" pos="348">
          <p15:clr>
            <a:srgbClr val="0000FF"/>
          </p15:clr>
        </p15:guide>
        <p15:guide id="40" pos="1248">
          <p15:clr>
            <a:srgbClr val="0000FF"/>
          </p15:clr>
        </p15:guide>
        <p15:guide id="41" pos="2148">
          <p15:clr>
            <a:srgbClr val="0000FF"/>
          </p15:clr>
        </p15:guide>
        <p15:guide id="42" pos="3059">
          <p15:clr>
            <a:srgbClr val="0000FF"/>
          </p15:clr>
        </p15:guide>
        <p15:guide id="43" pos="3949">
          <p15:clr>
            <a:srgbClr val="0000FF"/>
          </p15:clr>
        </p15:guide>
        <p15:guide id="44" pos="4849">
          <p15:clr>
            <a:srgbClr val="0000FF"/>
          </p15:clr>
        </p15:guide>
        <p15:guide id="45" pos="5760">
          <p15:clr>
            <a:srgbClr val="0000FF"/>
          </p15:clr>
        </p15:guide>
        <p15:guide id="46" pos="6650">
          <p15:clr>
            <a:srgbClr val="0000FF"/>
          </p15:clr>
        </p15:guide>
        <p15:guide id="47" pos="7550">
          <p15:clr>
            <a:srgbClr val="0000FF"/>
          </p15:clr>
        </p15:guide>
        <p15:guide id="48" pos="8450">
          <p15:clr>
            <a:srgbClr val="0000FF"/>
          </p15:clr>
        </p15:guide>
        <p15:guide id="49" pos="9350">
          <p15:clr>
            <a:srgbClr val="0000FF"/>
          </p15:clr>
        </p15:guide>
        <p15:guide id="50" pos="10251">
          <p15:clr>
            <a:srgbClr val="0000FF"/>
          </p15:clr>
        </p15:guide>
        <p15:guide id="51" pos="11172">
          <p15:clr>
            <a:srgbClr val="0000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bg>
      <p:bgPr>
        <a:solidFill>
          <a:srgbClr val="4BD0A0"/>
        </a:solidFill>
        <a:effectLst/>
      </p:bgPr>
    </p:bg>
    <p:spTree>
      <p:nvGrpSpPr>
        <p:cNvPr id="1" name="Shape 237"/>
        <p:cNvGrpSpPr/>
        <p:nvPr/>
      </p:nvGrpSpPr>
      <p:grpSpPr>
        <a:xfrm>
          <a:off x="0" y="0"/>
          <a:ext cx="0" cy="0"/>
          <a:chOff x="0" y="0"/>
          <a:chExt cx="0" cy="0"/>
        </a:xfrm>
      </p:grpSpPr>
      <p:sp>
        <p:nvSpPr>
          <p:cNvPr id="238" name="Google Shape;238;p13"/>
          <p:cNvSpPr/>
          <p:nvPr/>
        </p:nvSpPr>
        <p:spPr>
          <a:xfrm>
            <a:off x="9515117" y="482600"/>
            <a:ext cx="6375400" cy="6375400"/>
          </a:xfrm>
          <a:prstGeom prst="ellipse">
            <a:avLst/>
          </a:prstGeom>
          <a:solidFill>
            <a:srgbClr val="FFFFFF"/>
          </a:solidFill>
          <a:ln>
            <a:noFill/>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
        <p:nvSpPr>
          <p:cNvPr id="239" name="Google Shape;239;p13"/>
          <p:cNvSpPr/>
          <p:nvPr/>
        </p:nvSpPr>
        <p:spPr>
          <a:xfrm>
            <a:off x="3135000" y="482600"/>
            <a:ext cx="6375400" cy="6375400"/>
          </a:xfrm>
          <a:prstGeom prst="ellipse">
            <a:avLst/>
          </a:prstGeom>
          <a:noFill/>
          <a:ln w="2857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240" name="Google Shape;240;p13"/>
          <p:cNvSpPr txBox="1">
            <a:spLocks noGrp="1"/>
          </p:cNvSpPr>
          <p:nvPr>
            <p:ph type="title"/>
          </p:nvPr>
        </p:nvSpPr>
        <p:spPr>
          <a:xfrm>
            <a:off x="367900" y="326400"/>
            <a:ext cx="9528000" cy="3134400"/>
          </a:xfrm>
          <a:prstGeom prst="rect">
            <a:avLst/>
          </a:prstGeom>
        </p:spPr>
        <p:txBody>
          <a:bodyPr spcFirstLastPara="1" wrap="square" lIns="0" tIns="36000" rIns="0" bIns="0" anchor="t" anchorCtr="0">
            <a:noAutofit/>
          </a:bodyPr>
          <a:lstStyle>
            <a:lvl1pPr lvl="0">
              <a:lnSpc>
                <a:spcPct val="80000"/>
              </a:lnSpc>
              <a:spcBef>
                <a:spcPts val="0"/>
              </a:spcBef>
              <a:spcAft>
                <a:spcPts val="0"/>
              </a:spcAft>
              <a:buSzPts val="9600"/>
              <a:buNone/>
              <a:defRPr sz="6400" b="1"/>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grpSp>
        <p:nvGrpSpPr>
          <p:cNvPr id="241" name="Google Shape;241;p13"/>
          <p:cNvGrpSpPr/>
          <p:nvPr/>
        </p:nvGrpSpPr>
        <p:grpSpPr>
          <a:xfrm>
            <a:off x="11652975" y="6251650"/>
            <a:ext cx="344717" cy="353773"/>
            <a:chOff x="238125" y="2432825"/>
            <a:chExt cx="779550" cy="781875"/>
          </a:xfrm>
        </p:grpSpPr>
        <p:sp>
          <p:nvSpPr>
            <p:cNvPr id="242" name="Google Shape;242;p13"/>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43" name="Google Shape;243;p13"/>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44" name="Google Shape;244;p13"/>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45" name="Google Shape;245;p13"/>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246" name="Google Shape;246;p13"/>
          <p:cNvSpPr/>
          <p:nvPr/>
        </p:nvSpPr>
        <p:spPr>
          <a:xfrm>
            <a:off x="12515367" y="483600"/>
            <a:ext cx="3120000" cy="29772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108000" tIns="84000" rIns="60950" bIns="60950" anchor="t" anchorCtr="0">
            <a:noAutofit/>
          </a:bodyPr>
          <a:lstStyle/>
          <a:p>
            <a:pPr marL="0" lvl="0" indent="0" algn="l" rtl="0">
              <a:spcBef>
                <a:spcPts val="0"/>
              </a:spcBef>
              <a:spcAft>
                <a:spcPts val="0"/>
              </a:spcAft>
              <a:buNone/>
            </a:pPr>
            <a:r>
              <a:rPr lang="ru" sz="1200"/>
              <a:t>Для подзаголовков используйте шрифт размером 30pt. Добавьте пустую строку, для отделения заголовка от подзаголовка.</a:t>
            </a:r>
            <a:endParaRPr sz="1200"/>
          </a:p>
          <a:p>
            <a:pPr marL="0" lvl="0" indent="0" algn="l" rtl="0">
              <a:spcBef>
                <a:spcPts val="0"/>
              </a:spcBef>
              <a:spcAft>
                <a:spcPts val="0"/>
              </a:spcAft>
              <a:buClr>
                <a:schemeClr val="dk1"/>
              </a:buClr>
              <a:buSzPts val="1100"/>
              <a:buFont typeface="Arial"/>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ru" sz="1200"/>
              <a:t>Пример:</a:t>
            </a:r>
            <a:endParaRPr sz="1200"/>
          </a:p>
        </p:txBody>
      </p:sp>
      <p:pic>
        <p:nvPicPr>
          <p:cNvPr id="247" name="Google Shape;247;p13"/>
          <p:cNvPicPr preferRelativeResize="0"/>
          <p:nvPr/>
        </p:nvPicPr>
        <p:blipFill>
          <a:blip r:embed="rId2">
            <a:alphaModFix/>
          </a:blip>
          <a:stretch>
            <a:fillRect/>
          </a:stretch>
        </p:blipFill>
        <p:spPr>
          <a:xfrm>
            <a:off x="12627833" y="1478394"/>
            <a:ext cx="2909752" cy="1845200"/>
          </a:xfrm>
          <a:prstGeom prst="rect">
            <a:avLst/>
          </a:prstGeom>
          <a:noFill/>
          <a:ln>
            <a:noFill/>
          </a:ln>
        </p:spPr>
      </p:pic>
      <p:sp>
        <p:nvSpPr>
          <p:cNvPr id="248" name="Google Shape;248;p13"/>
          <p:cNvSpPr/>
          <p:nvPr/>
        </p:nvSpPr>
        <p:spPr>
          <a:xfrm>
            <a:off x="12515367" y="3944417"/>
            <a:ext cx="3120000" cy="19884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108000" tIns="84000" rIns="60950" bIns="60950" anchor="t" anchorCtr="0">
            <a:noAutofit/>
          </a:bodyPr>
          <a:lstStyle/>
          <a:p>
            <a:pPr marL="0" lvl="0" indent="0" algn="l" rtl="0">
              <a:spcBef>
                <a:spcPts val="0"/>
              </a:spcBef>
              <a:spcAft>
                <a:spcPts val="0"/>
              </a:spcAft>
              <a:buNone/>
            </a:pPr>
            <a:r>
              <a:rPr lang="ru" sz="1200"/>
              <a:t>Нижний текстовый блок используйте для написания имени, фамилии и должности.</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ru" sz="1200"/>
              <a:t>Пример:</a:t>
            </a:r>
            <a:endParaRPr sz="1200"/>
          </a:p>
        </p:txBody>
      </p:sp>
      <p:pic>
        <p:nvPicPr>
          <p:cNvPr id="249" name="Google Shape;249;p13"/>
          <p:cNvPicPr preferRelativeResize="0"/>
          <p:nvPr/>
        </p:nvPicPr>
        <p:blipFill>
          <a:blip r:embed="rId3">
            <a:alphaModFix/>
          </a:blip>
          <a:stretch>
            <a:fillRect/>
          </a:stretch>
        </p:blipFill>
        <p:spPr>
          <a:xfrm>
            <a:off x="12627834" y="4776000"/>
            <a:ext cx="2111977" cy="998550"/>
          </a:xfrm>
          <a:prstGeom prst="rect">
            <a:avLst/>
          </a:prstGeom>
          <a:noFill/>
          <a:ln>
            <a:noFill/>
          </a:ln>
        </p:spPr>
      </p:pic>
      <p:sp>
        <p:nvSpPr>
          <p:cNvPr id="250" name="Google Shape;250;p13"/>
          <p:cNvSpPr/>
          <p:nvPr/>
        </p:nvSpPr>
        <p:spPr>
          <a:xfrm>
            <a:off x="12515367" y="-18333"/>
            <a:ext cx="344800" cy="344800"/>
          </a:xfrm>
          <a:prstGeom prst="ellipse">
            <a:avLst/>
          </a:prstGeom>
          <a:solidFill>
            <a:srgbClr val="4BD0A0"/>
          </a:solid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marL="0" lvl="0" indent="0" algn="ctr" rtl="0">
              <a:spcBef>
                <a:spcPts val="0"/>
              </a:spcBef>
              <a:spcAft>
                <a:spcPts val="0"/>
              </a:spcAft>
              <a:buNone/>
            </a:pPr>
            <a:r>
              <a:rPr lang="ru" sz="2133" b="1">
                <a:solidFill>
                  <a:srgbClr val="FFFFFF"/>
                </a:solidFill>
                <a:latin typeface="Proxima Nova"/>
                <a:ea typeface="Proxima Nova"/>
                <a:cs typeface="Proxima Nova"/>
                <a:sym typeface="Proxima Nova"/>
              </a:rPr>
              <a:t>!</a:t>
            </a:r>
            <a:endParaRPr sz="1200">
              <a:solidFill>
                <a:srgbClr val="FFFFFF"/>
              </a:solidFill>
            </a:endParaRPr>
          </a:p>
        </p:txBody>
      </p:sp>
      <p:sp>
        <p:nvSpPr>
          <p:cNvPr id="251" name="Google Shape;251;p13"/>
          <p:cNvSpPr txBox="1">
            <a:spLocks noGrp="1"/>
          </p:cNvSpPr>
          <p:nvPr>
            <p:ph type="subTitle" idx="1"/>
          </p:nvPr>
        </p:nvSpPr>
        <p:spPr>
          <a:xfrm>
            <a:off x="360000" y="5438400"/>
            <a:ext cx="3819000" cy="9888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SzPts val="2400"/>
              <a:buNone/>
              <a:defRPr sz="1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036337126"/>
      </p:ext>
    </p:extLst>
  </p:cSld>
  <p:clrMapOvr>
    <a:masterClrMapping/>
  </p:clrMapOvr>
  <p:extLst>
    <p:ext uri="{DCECCB84-F9BA-43D5-87BE-67443E8EF086}">
      <p15:sldGuideLst xmlns:p15="http://schemas.microsoft.com/office/powerpoint/2012/main">
        <p15:guide id="1" orient="horz" pos="308">
          <p15:clr>
            <a:srgbClr val="0000FF"/>
          </p15:clr>
        </p15:guide>
        <p15:guide id="2" orient="horz" pos="463">
          <p15:clr>
            <a:srgbClr val="FA7B17"/>
          </p15:clr>
        </p15:guide>
        <p15:guide id="3" orient="horz" pos="617">
          <p15:clr>
            <a:srgbClr val="FA7B17"/>
          </p15:clr>
        </p15:guide>
        <p15:guide id="4" orient="horz" pos="771">
          <p15:clr>
            <a:srgbClr val="FA7B17"/>
          </p15:clr>
        </p15:guide>
        <p15:guide id="5" orient="horz" pos="925">
          <p15:clr>
            <a:srgbClr val="FA7B17"/>
          </p15:clr>
        </p15:guide>
        <p15:guide id="6" orient="horz" pos="1079">
          <p15:clr>
            <a:srgbClr val="FA7B17"/>
          </p15:clr>
        </p15:guide>
        <p15:guide id="7" orient="horz" pos="1243">
          <p15:clr>
            <a:srgbClr val="FA7B17"/>
          </p15:clr>
        </p15:guide>
        <p15:guide id="8" orient="horz" pos="1397">
          <p15:clr>
            <a:srgbClr val="FA7B17"/>
          </p15:clr>
        </p15:guide>
        <p15:guide id="9" orient="horz" pos="1551">
          <p15:clr>
            <a:srgbClr val="FA7B17"/>
          </p15:clr>
        </p15:guide>
        <p15:guide id="10" orient="horz" pos="1705">
          <p15:clr>
            <a:srgbClr val="FA7B17"/>
          </p15:clr>
        </p15:guide>
        <p15:guide id="11" orient="horz" pos="1860">
          <p15:clr>
            <a:srgbClr val="FA7B17"/>
          </p15:clr>
        </p15:guide>
        <p15:guide id="12" orient="horz" pos="2014">
          <p15:clr>
            <a:srgbClr val="FA7B17"/>
          </p15:clr>
        </p15:guide>
        <p15:guide id="13" orient="horz" pos="2175">
          <p15:clr>
            <a:srgbClr val="FA7B17"/>
          </p15:clr>
        </p15:guide>
        <p15:guide id="14" orient="horz" pos="2329">
          <p15:clr>
            <a:srgbClr val="FA7B17"/>
          </p15:clr>
        </p15:guide>
        <p15:guide id="15" orient="horz" pos="2490">
          <p15:clr>
            <a:srgbClr val="FA7B17"/>
          </p15:clr>
        </p15:guide>
        <p15:guide id="16" orient="horz" pos="2644">
          <p15:clr>
            <a:srgbClr val="FA7B17"/>
          </p15:clr>
        </p15:guide>
        <p15:guide id="17" orient="horz" pos="2798">
          <p15:clr>
            <a:srgbClr val="FA7B17"/>
          </p15:clr>
        </p15:guide>
        <p15:guide id="18" orient="horz" pos="2962">
          <p15:clr>
            <a:srgbClr val="FA7B17"/>
          </p15:clr>
        </p15:guide>
        <p15:guide id="19" orient="horz" pos="3116">
          <p15:clr>
            <a:srgbClr val="FA7B17"/>
          </p15:clr>
        </p15:guide>
        <p15:guide id="20" orient="horz" pos="3270">
          <p15:clr>
            <a:srgbClr val="FA7B17"/>
          </p15:clr>
        </p15:guide>
        <p15:guide id="21" orient="horz" pos="3424">
          <p15:clr>
            <a:srgbClr val="FA7B17"/>
          </p15:clr>
        </p15:guide>
        <p15:guide id="22" orient="horz" pos="3578">
          <p15:clr>
            <a:srgbClr val="FA7B17"/>
          </p15:clr>
        </p15:guide>
        <p15:guide id="23" orient="horz" pos="3733">
          <p15:clr>
            <a:srgbClr val="FA7B17"/>
          </p15:clr>
        </p15:guide>
        <p15:guide id="24" orient="horz" pos="3891">
          <p15:clr>
            <a:srgbClr val="FA7B17"/>
          </p15:clr>
        </p15:guide>
        <p15:guide id="25" orient="horz" pos="4046">
          <p15:clr>
            <a:srgbClr val="FA7B17"/>
          </p15:clr>
        </p15:guide>
        <p15:guide id="26" orient="horz" pos="4200">
          <p15:clr>
            <a:srgbClr val="FA7B17"/>
          </p15:clr>
        </p15:guide>
        <p15:guide id="27" orient="horz" pos="4354">
          <p15:clr>
            <a:srgbClr val="FA7B17"/>
          </p15:clr>
        </p15:guide>
        <p15:guide id="28" orient="horz" pos="4513">
          <p15:clr>
            <a:srgbClr val="FA7B17"/>
          </p15:clr>
        </p15:guide>
        <p15:guide id="29" orient="horz" pos="4671">
          <p15:clr>
            <a:srgbClr val="FA7B17"/>
          </p15:clr>
        </p15:guide>
        <p15:guide id="30" orient="horz" pos="4826">
          <p15:clr>
            <a:srgbClr val="FA7B17"/>
          </p15:clr>
        </p15:guide>
        <p15:guide id="31" orient="horz" pos="4980">
          <p15:clr>
            <a:srgbClr val="FA7B17"/>
          </p15:clr>
        </p15:guide>
        <p15:guide id="32" orient="horz" pos="5139">
          <p15:clr>
            <a:srgbClr val="FA7B17"/>
          </p15:clr>
        </p15:guide>
        <p15:guide id="33" orient="horz" pos="5293">
          <p15:clr>
            <a:srgbClr val="FA7B17"/>
          </p15:clr>
        </p15:guide>
        <p15:guide id="34" orient="horz" pos="5452">
          <p15:clr>
            <a:srgbClr val="FA7B17"/>
          </p15:clr>
        </p15:guide>
        <p15:guide id="35" orient="horz" pos="5606">
          <p15:clr>
            <a:srgbClr val="FA7B17"/>
          </p15:clr>
        </p15:guide>
        <p15:guide id="36" orient="horz" pos="5760">
          <p15:clr>
            <a:srgbClr val="FA7B17"/>
          </p15:clr>
        </p15:guide>
        <p15:guide id="37" orient="horz" pos="5919">
          <p15:clr>
            <a:srgbClr val="FA7B17"/>
          </p15:clr>
        </p15:guide>
        <p15:guide id="38" orient="horz" pos="6073">
          <p15:clr>
            <a:srgbClr val="0000FF"/>
          </p15:clr>
        </p15:guide>
        <p15:guide id="39" pos="348">
          <p15:clr>
            <a:srgbClr val="0000FF"/>
          </p15:clr>
        </p15:guide>
        <p15:guide id="40" pos="1248">
          <p15:clr>
            <a:srgbClr val="0000FF"/>
          </p15:clr>
        </p15:guide>
        <p15:guide id="41" pos="2148">
          <p15:clr>
            <a:srgbClr val="0000FF"/>
          </p15:clr>
        </p15:guide>
        <p15:guide id="42" pos="3059">
          <p15:clr>
            <a:srgbClr val="0000FF"/>
          </p15:clr>
        </p15:guide>
        <p15:guide id="43" pos="3949">
          <p15:clr>
            <a:srgbClr val="0000FF"/>
          </p15:clr>
        </p15:guide>
        <p15:guide id="44" pos="4849">
          <p15:clr>
            <a:srgbClr val="0000FF"/>
          </p15:clr>
        </p15:guide>
        <p15:guide id="45" pos="5760">
          <p15:clr>
            <a:srgbClr val="0000FF"/>
          </p15:clr>
        </p15:guide>
        <p15:guide id="46" pos="6650">
          <p15:clr>
            <a:srgbClr val="0000FF"/>
          </p15:clr>
        </p15:guide>
        <p15:guide id="47" pos="7550">
          <p15:clr>
            <a:srgbClr val="0000FF"/>
          </p15:clr>
        </p15:guide>
        <p15:guide id="48" pos="8450">
          <p15:clr>
            <a:srgbClr val="0000FF"/>
          </p15:clr>
        </p15:guide>
        <p15:guide id="49" pos="9350">
          <p15:clr>
            <a:srgbClr val="0000FF"/>
          </p15:clr>
        </p15:guide>
        <p15:guide id="50" pos="10251">
          <p15:clr>
            <a:srgbClr val="0000FF"/>
          </p15:clr>
        </p15:guide>
        <p15:guide id="51" pos="11172">
          <p15:clr>
            <a:srgbClr val="0000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8_Финальный слайд">
  <p:cSld name="8_Финальный слайд">
    <p:bg>
      <p:bgPr>
        <a:solidFill>
          <a:srgbClr val="4BD0A0"/>
        </a:solidFill>
        <a:effectLst/>
      </p:bgPr>
    </p:bg>
    <p:spTree>
      <p:nvGrpSpPr>
        <p:cNvPr id="1" name="Shape 252"/>
        <p:cNvGrpSpPr/>
        <p:nvPr/>
      </p:nvGrpSpPr>
      <p:grpSpPr>
        <a:xfrm>
          <a:off x="0" y="0"/>
          <a:ext cx="0" cy="0"/>
          <a:chOff x="0" y="0"/>
          <a:chExt cx="0" cy="0"/>
        </a:xfrm>
      </p:grpSpPr>
      <p:grpSp>
        <p:nvGrpSpPr>
          <p:cNvPr id="253" name="Google Shape;253;p14"/>
          <p:cNvGrpSpPr/>
          <p:nvPr/>
        </p:nvGrpSpPr>
        <p:grpSpPr>
          <a:xfrm>
            <a:off x="2632800" y="482600"/>
            <a:ext cx="12755517" cy="6375400"/>
            <a:chOff x="3949200" y="723900"/>
            <a:chExt cx="19133275" cy="9563100"/>
          </a:xfrm>
        </p:grpSpPr>
        <p:sp>
          <p:nvSpPr>
            <p:cNvPr id="254" name="Google Shape;254;p14"/>
            <p:cNvSpPr/>
            <p:nvPr/>
          </p:nvSpPr>
          <p:spPr>
            <a:xfrm>
              <a:off x="13519375" y="723900"/>
              <a:ext cx="9563100" cy="9563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55" name="Google Shape;255;p14"/>
            <p:cNvSpPr/>
            <p:nvPr/>
          </p:nvSpPr>
          <p:spPr>
            <a:xfrm>
              <a:off x="3949200" y="723900"/>
              <a:ext cx="9563100" cy="95631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p>
          </p:txBody>
        </p:sp>
      </p:grpSp>
      <p:sp>
        <p:nvSpPr>
          <p:cNvPr id="256" name="Google Shape;256;p14"/>
          <p:cNvSpPr txBox="1">
            <a:spLocks noGrp="1"/>
          </p:cNvSpPr>
          <p:nvPr>
            <p:ph type="subTitle" idx="1"/>
          </p:nvPr>
        </p:nvSpPr>
        <p:spPr>
          <a:xfrm>
            <a:off x="360000" y="5438400"/>
            <a:ext cx="3819000" cy="9888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SzPts val="2400"/>
              <a:buNone/>
              <a:defRPr sz="1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7" name="Google Shape;257;p14"/>
          <p:cNvSpPr txBox="1">
            <a:spLocks noGrp="1"/>
          </p:cNvSpPr>
          <p:nvPr>
            <p:ph type="subTitle" idx="2"/>
          </p:nvPr>
        </p:nvSpPr>
        <p:spPr>
          <a:xfrm>
            <a:off x="5636144" y="5939283"/>
            <a:ext cx="2364800" cy="488000"/>
          </a:xfrm>
          <a:prstGeom prst="rect">
            <a:avLst/>
          </a:prstGeom>
        </p:spPr>
        <p:txBody>
          <a:bodyPr spcFirstLastPara="1" wrap="square" lIns="144000" tIns="216000" rIns="0" bIns="0" anchor="t" anchorCtr="0">
            <a:noAutofit/>
          </a:bodyPr>
          <a:lstStyle>
            <a:lvl1pPr lvl="0" rtl="0">
              <a:spcBef>
                <a:spcPts val="0"/>
              </a:spcBef>
              <a:spcAft>
                <a:spcPts val="0"/>
              </a:spcAft>
              <a:buSzPts val="1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8" name="Google Shape;258;p14"/>
          <p:cNvSpPr txBox="1">
            <a:spLocks noGrp="1"/>
          </p:cNvSpPr>
          <p:nvPr>
            <p:ph type="subTitle" idx="3"/>
          </p:nvPr>
        </p:nvSpPr>
        <p:spPr>
          <a:xfrm>
            <a:off x="8483900" y="5939283"/>
            <a:ext cx="2364800" cy="488000"/>
          </a:xfrm>
          <a:prstGeom prst="rect">
            <a:avLst/>
          </a:prstGeom>
        </p:spPr>
        <p:txBody>
          <a:bodyPr spcFirstLastPara="1" wrap="square" lIns="144000" tIns="216000" rIns="0" bIns="0" anchor="t" anchorCtr="0">
            <a:noAutofit/>
          </a:bodyPr>
          <a:lstStyle>
            <a:lvl1pPr lvl="0" rtl="0">
              <a:spcBef>
                <a:spcPts val="0"/>
              </a:spcBef>
              <a:spcAft>
                <a:spcPts val="0"/>
              </a:spcAft>
              <a:buSzPts val="1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59" name="Google Shape;259;p14"/>
          <p:cNvGrpSpPr/>
          <p:nvPr/>
        </p:nvGrpSpPr>
        <p:grpSpPr>
          <a:xfrm>
            <a:off x="11652975" y="6251650"/>
            <a:ext cx="344717" cy="353773"/>
            <a:chOff x="238125" y="2432825"/>
            <a:chExt cx="779550" cy="781875"/>
          </a:xfrm>
        </p:grpSpPr>
        <p:sp>
          <p:nvSpPr>
            <p:cNvPr id="260" name="Google Shape;260;p14"/>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61" name="Google Shape;261;p14"/>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62" name="Google Shape;262;p14"/>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63" name="Google Shape;263;p14"/>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264" name="Google Shape;264;p14"/>
          <p:cNvSpPr txBox="1">
            <a:spLocks noGrp="1"/>
          </p:cNvSpPr>
          <p:nvPr>
            <p:ph type="title"/>
          </p:nvPr>
        </p:nvSpPr>
        <p:spPr>
          <a:xfrm>
            <a:off x="367900" y="326400"/>
            <a:ext cx="9528000" cy="3297600"/>
          </a:xfrm>
          <a:prstGeom prst="rect">
            <a:avLst/>
          </a:prstGeom>
        </p:spPr>
        <p:txBody>
          <a:bodyPr spcFirstLastPara="1" wrap="square" lIns="0" tIns="36000" rIns="0" bIns="0" anchor="t" anchorCtr="0">
            <a:noAutofit/>
          </a:bodyPr>
          <a:lstStyle>
            <a:lvl1pPr lvl="0" rtl="0">
              <a:lnSpc>
                <a:spcPct val="80000"/>
              </a:lnSpc>
              <a:spcBef>
                <a:spcPts val="0"/>
              </a:spcBef>
              <a:spcAft>
                <a:spcPts val="0"/>
              </a:spcAft>
              <a:buSzPts val="9600"/>
              <a:buNone/>
              <a:defRPr sz="6400" b="1"/>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grpSp>
        <p:nvGrpSpPr>
          <p:cNvPr id="265" name="Google Shape;265;p14"/>
          <p:cNvGrpSpPr/>
          <p:nvPr/>
        </p:nvGrpSpPr>
        <p:grpSpPr>
          <a:xfrm>
            <a:off x="7993304" y="5932050"/>
            <a:ext cx="494505" cy="494505"/>
            <a:chOff x="1190625" y="193738"/>
            <a:chExt cx="4905800" cy="4905800"/>
          </a:xfrm>
        </p:grpSpPr>
        <p:sp>
          <p:nvSpPr>
            <p:cNvPr id="266" name="Google Shape;266;p14"/>
            <p:cNvSpPr/>
            <p:nvPr/>
          </p:nvSpPr>
          <p:spPr>
            <a:xfrm>
              <a:off x="1190625" y="193738"/>
              <a:ext cx="4905800" cy="4905800"/>
            </a:xfrm>
            <a:custGeom>
              <a:avLst/>
              <a:gdLst/>
              <a:ahLst/>
              <a:cxnLst/>
              <a:rect l="l" t="t" r="r" b="b"/>
              <a:pathLst>
                <a:path w="196232" h="196232" extrusionOk="0">
                  <a:moveTo>
                    <a:pt x="97968" y="0"/>
                  </a:moveTo>
                  <a:cubicBezTo>
                    <a:pt x="43804" y="0"/>
                    <a:pt x="0" y="43804"/>
                    <a:pt x="0" y="97968"/>
                  </a:cubicBezTo>
                  <a:cubicBezTo>
                    <a:pt x="0" y="152131"/>
                    <a:pt x="43804" y="196231"/>
                    <a:pt x="97968" y="196231"/>
                  </a:cubicBezTo>
                  <a:cubicBezTo>
                    <a:pt x="152131" y="196231"/>
                    <a:pt x="196231" y="152131"/>
                    <a:pt x="196231" y="97968"/>
                  </a:cubicBezTo>
                  <a:cubicBezTo>
                    <a:pt x="195935" y="43804"/>
                    <a:pt x="152131" y="0"/>
                    <a:pt x="979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67" name="Google Shape;267;p14"/>
            <p:cNvSpPr/>
            <p:nvPr/>
          </p:nvSpPr>
          <p:spPr>
            <a:xfrm>
              <a:off x="3088563" y="1629213"/>
              <a:ext cx="1109925" cy="2034850"/>
            </a:xfrm>
            <a:custGeom>
              <a:avLst/>
              <a:gdLst/>
              <a:ahLst/>
              <a:cxnLst/>
              <a:rect l="l" t="t" r="r" b="b"/>
              <a:pathLst>
                <a:path w="44397" h="81394" extrusionOk="0">
                  <a:moveTo>
                    <a:pt x="32262" y="0"/>
                  </a:moveTo>
                  <a:cubicBezTo>
                    <a:pt x="20719" y="0"/>
                    <a:pt x="12431" y="6512"/>
                    <a:pt x="12431" y="18943"/>
                  </a:cubicBezTo>
                  <a:lnTo>
                    <a:pt x="12431" y="30486"/>
                  </a:lnTo>
                  <a:lnTo>
                    <a:pt x="0" y="30486"/>
                  </a:lnTo>
                  <a:lnTo>
                    <a:pt x="0" y="46764"/>
                  </a:lnTo>
                  <a:lnTo>
                    <a:pt x="12431" y="46764"/>
                  </a:lnTo>
                  <a:lnTo>
                    <a:pt x="12431" y="81393"/>
                  </a:lnTo>
                  <a:lnTo>
                    <a:pt x="29598" y="81393"/>
                  </a:lnTo>
                  <a:lnTo>
                    <a:pt x="29598" y="46764"/>
                  </a:lnTo>
                  <a:lnTo>
                    <a:pt x="39957" y="46764"/>
                  </a:lnTo>
                  <a:lnTo>
                    <a:pt x="44397" y="30486"/>
                  </a:lnTo>
                  <a:lnTo>
                    <a:pt x="29598" y="30486"/>
                  </a:lnTo>
                  <a:lnTo>
                    <a:pt x="29598" y="22198"/>
                  </a:lnTo>
                  <a:cubicBezTo>
                    <a:pt x="29598" y="18055"/>
                    <a:pt x="29598" y="14207"/>
                    <a:pt x="37885" y="14207"/>
                  </a:cubicBezTo>
                  <a:lnTo>
                    <a:pt x="44397" y="14207"/>
                  </a:lnTo>
                  <a:lnTo>
                    <a:pt x="44397" y="296"/>
                  </a:lnTo>
                  <a:cubicBezTo>
                    <a:pt x="42917" y="296"/>
                    <a:pt x="37589" y="0"/>
                    <a:pt x="32262" y="0"/>
                  </a:cubicBezTo>
                  <a:close/>
                </a:path>
              </a:pathLst>
            </a:custGeom>
            <a:solidFill>
              <a:srgbClr val="4BD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268" name="Google Shape;268;p14"/>
          <p:cNvGrpSpPr/>
          <p:nvPr/>
        </p:nvGrpSpPr>
        <p:grpSpPr>
          <a:xfrm>
            <a:off x="5131901" y="5933332"/>
            <a:ext cx="493726" cy="493726"/>
            <a:chOff x="1190625" y="238125"/>
            <a:chExt cx="5186200" cy="5186200"/>
          </a:xfrm>
        </p:grpSpPr>
        <p:sp>
          <p:nvSpPr>
            <p:cNvPr id="269" name="Google Shape;269;p14"/>
            <p:cNvSpPr/>
            <p:nvPr/>
          </p:nvSpPr>
          <p:spPr>
            <a:xfrm>
              <a:off x="1190625" y="238125"/>
              <a:ext cx="5186200" cy="5186200"/>
            </a:xfrm>
            <a:custGeom>
              <a:avLst/>
              <a:gdLst/>
              <a:ahLst/>
              <a:cxnLst/>
              <a:rect l="l" t="t" r="r" b="b"/>
              <a:pathLst>
                <a:path w="207448" h="207448" extrusionOk="0">
                  <a:moveTo>
                    <a:pt x="103724" y="0"/>
                  </a:moveTo>
                  <a:cubicBezTo>
                    <a:pt x="46489" y="0"/>
                    <a:pt x="0" y="46489"/>
                    <a:pt x="0" y="103724"/>
                  </a:cubicBezTo>
                  <a:cubicBezTo>
                    <a:pt x="0" y="160959"/>
                    <a:pt x="46489" y="207447"/>
                    <a:pt x="103724" y="207447"/>
                  </a:cubicBezTo>
                  <a:cubicBezTo>
                    <a:pt x="160959" y="207447"/>
                    <a:pt x="207447" y="160959"/>
                    <a:pt x="207447" y="103724"/>
                  </a:cubicBezTo>
                  <a:cubicBezTo>
                    <a:pt x="207447" y="46489"/>
                    <a:pt x="160959" y="0"/>
                    <a:pt x="103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70" name="Google Shape;270;p14"/>
            <p:cNvSpPr/>
            <p:nvPr/>
          </p:nvSpPr>
          <p:spPr>
            <a:xfrm>
              <a:off x="2761650" y="1809150"/>
              <a:ext cx="2137575" cy="2178450"/>
            </a:xfrm>
            <a:custGeom>
              <a:avLst/>
              <a:gdLst/>
              <a:ahLst/>
              <a:cxnLst/>
              <a:rect l="l" t="t" r="r" b="b"/>
              <a:pathLst>
                <a:path w="85503" h="87138" extrusionOk="0">
                  <a:moveTo>
                    <a:pt x="50928" y="25698"/>
                  </a:moveTo>
                  <a:lnTo>
                    <a:pt x="50694" y="27567"/>
                  </a:lnTo>
                  <a:cubicBezTo>
                    <a:pt x="48125" y="25464"/>
                    <a:pt x="45088" y="24530"/>
                    <a:pt x="41350" y="24530"/>
                  </a:cubicBezTo>
                  <a:cubicBezTo>
                    <a:pt x="31772" y="24530"/>
                    <a:pt x="23362" y="32473"/>
                    <a:pt x="22194" y="42284"/>
                  </a:cubicBezTo>
                  <a:cubicBezTo>
                    <a:pt x="21026" y="52330"/>
                    <a:pt x="27333" y="61207"/>
                    <a:pt x="38079" y="61207"/>
                  </a:cubicBezTo>
                  <a:cubicBezTo>
                    <a:pt x="42752" y="61207"/>
                    <a:pt x="47190" y="59104"/>
                    <a:pt x="50227" y="56535"/>
                  </a:cubicBezTo>
                  <a:cubicBezTo>
                    <a:pt x="52330" y="60039"/>
                    <a:pt x="56535" y="64010"/>
                    <a:pt x="63543" y="64010"/>
                  </a:cubicBezTo>
                  <a:cubicBezTo>
                    <a:pt x="76859" y="64010"/>
                    <a:pt x="85503" y="53264"/>
                    <a:pt x="85503" y="39948"/>
                  </a:cubicBezTo>
                  <a:cubicBezTo>
                    <a:pt x="85503" y="17989"/>
                    <a:pt x="66346" y="1"/>
                    <a:pt x="43452" y="1"/>
                  </a:cubicBezTo>
                  <a:cubicBezTo>
                    <a:pt x="18690" y="1"/>
                    <a:pt x="1" y="19390"/>
                    <a:pt x="1" y="43452"/>
                  </a:cubicBezTo>
                  <a:cubicBezTo>
                    <a:pt x="1" y="67515"/>
                    <a:pt x="18690" y="86437"/>
                    <a:pt x="42752" y="86904"/>
                  </a:cubicBezTo>
                  <a:cubicBezTo>
                    <a:pt x="49293" y="87138"/>
                    <a:pt x="57703" y="85269"/>
                    <a:pt x="62375" y="82232"/>
                  </a:cubicBezTo>
                  <a:lnTo>
                    <a:pt x="63543" y="81765"/>
                  </a:lnTo>
                  <a:lnTo>
                    <a:pt x="58170" y="71019"/>
                  </a:lnTo>
                  <a:lnTo>
                    <a:pt x="57002" y="71720"/>
                  </a:lnTo>
                  <a:cubicBezTo>
                    <a:pt x="53731" y="73355"/>
                    <a:pt x="48826" y="74523"/>
                    <a:pt x="42752" y="74523"/>
                  </a:cubicBezTo>
                  <a:cubicBezTo>
                    <a:pt x="25698" y="74523"/>
                    <a:pt x="12382" y="60740"/>
                    <a:pt x="12382" y="43452"/>
                  </a:cubicBezTo>
                  <a:cubicBezTo>
                    <a:pt x="12382" y="26399"/>
                    <a:pt x="25698" y="12382"/>
                    <a:pt x="43452" y="12382"/>
                  </a:cubicBezTo>
                  <a:cubicBezTo>
                    <a:pt x="60039" y="12382"/>
                    <a:pt x="73121" y="24530"/>
                    <a:pt x="73121" y="39948"/>
                  </a:cubicBezTo>
                  <a:cubicBezTo>
                    <a:pt x="73121" y="44854"/>
                    <a:pt x="71720" y="47657"/>
                    <a:pt x="69851" y="49293"/>
                  </a:cubicBezTo>
                  <a:cubicBezTo>
                    <a:pt x="68215" y="50928"/>
                    <a:pt x="66113" y="51629"/>
                    <a:pt x="64711" y="51629"/>
                  </a:cubicBezTo>
                  <a:cubicBezTo>
                    <a:pt x="63076" y="51629"/>
                    <a:pt x="61674" y="50928"/>
                    <a:pt x="60973" y="50227"/>
                  </a:cubicBezTo>
                  <a:cubicBezTo>
                    <a:pt x="60273" y="49293"/>
                    <a:pt x="59805" y="48125"/>
                    <a:pt x="60039" y="46256"/>
                  </a:cubicBezTo>
                  <a:lnTo>
                    <a:pt x="62609" y="25698"/>
                  </a:lnTo>
                  <a:close/>
                  <a:moveTo>
                    <a:pt x="40416" y="50227"/>
                  </a:moveTo>
                  <a:cubicBezTo>
                    <a:pt x="44621" y="50227"/>
                    <a:pt x="47658" y="46957"/>
                    <a:pt x="48358" y="42752"/>
                  </a:cubicBezTo>
                  <a:cubicBezTo>
                    <a:pt x="48826" y="38780"/>
                    <a:pt x="46256" y="35510"/>
                    <a:pt x="42518" y="35510"/>
                  </a:cubicBezTo>
                  <a:cubicBezTo>
                    <a:pt x="38079" y="35510"/>
                    <a:pt x="34809" y="39014"/>
                    <a:pt x="34342" y="42985"/>
                  </a:cubicBezTo>
                  <a:lnTo>
                    <a:pt x="34342" y="42985"/>
                  </a:lnTo>
                  <a:lnTo>
                    <a:pt x="34342" y="43219"/>
                  </a:lnTo>
                  <a:cubicBezTo>
                    <a:pt x="33874" y="46957"/>
                    <a:pt x="36444" y="50227"/>
                    <a:pt x="40416" y="50227"/>
                  </a:cubicBezTo>
                  <a:close/>
                </a:path>
              </a:pathLst>
            </a:custGeom>
            <a:solidFill>
              <a:srgbClr val="4BD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271" name="Google Shape;271;p14"/>
          <p:cNvGrpSpPr/>
          <p:nvPr/>
        </p:nvGrpSpPr>
        <p:grpSpPr>
          <a:xfrm>
            <a:off x="11651734" y="6250314"/>
            <a:ext cx="344717" cy="353773"/>
            <a:chOff x="238125" y="2432825"/>
            <a:chExt cx="779550" cy="781875"/>
          </a:xfrm>
        </p:grpSpPr>
        <p:sp>
          <p:nvSpPr>
            <p:cNvPr id="272" name="Google Shape;272;p14"/>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73" name="Google Shape;273;p14"/>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74" name="Google Shape;274;p14"/>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75" name="Google Shape;275;p14"/>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Tree>
    <p:extLst>
      <p:ext uri="{BB962C8B-B14F-4D97-AF65-F5344CB8AC3E}">
        <p14:creationId xmlns:p14="http://schemas.microsoft.com/office/powerpoint/2010/main" val="2065663830"/>
      </p:ext>
    </p:extLst>
  </p:cSld>
  <p:clrMapOvr>
    <a:masterClrMapping/>
  </p:clrMapOvr>
  <p:extLst>
    <p:ext uri="{DCECCB84-F9BA-43D5-87BE-67443E8EF086}">
      <p15:sldGuideLst xmlns:p15="http://schemas.microsoft.com/office/powerpoint/2012/main">
        <p15:guide id="1" orient="horz" pos="308">
          <p15:clr>
            <a:srgbClr val="0000FF"/>
          </p15:clr>
        </p15:guide>
        <p15:guide id="2" orient="horz" pos="463">
          <p15:clr>
            <a:srgbClr val="FA7B17"/>
          </p15:clr>
        </p15:guide>
        <p15:guide id="3" orient="horz" pos="617">
          <p15:clr>
            <a:srgbClr val="FA7B17"/>
          </p15:clr>
        </p15:guide>
        <p15:guide id="4" orient="horz" pos="771">
          <p15:clr>
            <a:srgbClr val="FA7B17"/>
          </p15:clr>
        </p15:guide>
        <p15:guide id="5" orient="horz" pos="925">
          <p15:clr>
            <a:srgbClr val="FA7B17"/>
          </p15:clr>
        </p15:guide>
        <p15:guide id="6" orient="horz" pos="1079">
          <p15:clr>
            <a:srgbClr val="FA7B17"/>
          </p15:clr>
        </p15:guide>
        <p15:guide id="7" orient="horz" pos="1243">
          <p15:clr>
            <a:srgbClr val="FA7B17"/>
          </p15:clr>
        </p15:guide>
        <p15:guide id="8" orient="horz" pos="1397">
          <p15:clr>
            <a:srgbClr val="FA7B17"/>
          </p15:clr>
        </p15:guide>
        <p15:guide id="9" orient="horz" pos="1551">
          <p15:clr>
            <a:srgbClr val="FA7B17"/>
          </p15:clr>
        </p15:guide>
        <p15:guide id="10" orient="horz" pos="1705">
          <p15:clr>
            <a:srgbClr val="FA7B17"/>
          </p15:clr>
        </p15:guide>
        <p15:guide id="11" orient="horz" pos="1860">
          <p15:clr>
            <a:srgbClr val="FA7B17"/>
          </p15:clr>
        </p15:guide>
        <p15:guide id="12" orient="horz" pos="2014">
          <p15:clr>
            <a:srgbClr val="FA7B17"/>
          </p15:clr>
        </p15:guide>
        <p15:guide id="13" orient="horz" pos="2175">
          <p15:clr>
            <a:srgbClr val="FA7B17"/>
          </p15:clr>
        </p15:guide>
        <p15:guide id="14" orient="horz" pos="2329">
          <p15:clr>
            <a:srgbClr val="FA7B17"/>
          </p15:clr>
        </p15:guide>
        <p15:guide id="15" orient="horz" pos="2490">
          <p15:clr>
            <a:srgbClr val="FA7B17"/>
          </p15:clr>
        </p15:guide>
        <p15:guide id="16" orient="horz" pos="2644">
          <p15:clr>
            <a:srgbClr val="FA7B17"/>
          </p15:clr>
        </p15:guide>
        <p15:guide id="17" orient="horz" pos="2798">
          <p15:clr>
            <a:srgbClr val="FA7B17"/>
          </p15:clr>
        </p15:guide>
        <p15:guide id="18" orient="horz" pos="2962">
          <p15:clr>
            <a:srgbClr val="FA7B17"/>
          </p15:clr>
        </p15:guide>
        <p15:guide id="19" orient="horz" pos="3116">
          <p15:clr>
            <a:srgbClr val="FA7B17"/>
          </p15:clr>
        </p15:guide>
        <p15:guide id="20" orient="horz" pos="3270">
          <p15:clr>
            <a:srgbClr val="FA7B17"/>
          </p15:clr>
        </p15:guide>
        <p15:guide id="21" orient="horz" pos="3424">
          <p15:clr>
            <a:srgbClr val="FA7B17"/>
          </p15:clr>
        </p15:guide>
        <p15:guide id="22" orient="horz" pos="3578">
          <p15:clr>
            <a:srgbClr val="FA7B17"/>
          </p15:clr>
        </p15:guide>
        <p15:guide id="23" orient="horz" pos="3733">
          <p15:clr>
            <a:srgbClr val="FA7B17"/>
          </p15:clr>
        </p15:guide>
        <p15:guide id="24" orient="horz" pos="3891">
          <p15:clr>
            <a:srgbClr val="FA7B17"/>
          </p15:clr>
        </p15:guide>
        <p15:guide id="25" orient="horz" pos="4046">
          <p15:clr>
            <a:srgbClr val="FA7B17"/>
          </p15:clr>
        </p15:guide>
        <p15:guide id="26" orient="horz" pos="4200">
          <p15:clr>
            <a:srgbClr val="FA7B17"/>
          </p15:clr>
        </p15:guide>
        <p15:guide id="27" orient="horz" pos="4354">
          <p15:clr>
            <a:srgbClr val="FA7B17"/>
          </p15:clr>
        </p15:guide>
        <p15:guide id="28" orient="horz" pos="4513">
          <p15:clr>
            <a:srgbClr val="FA7B17"/>
          </p15:clr>
        </p15:guide>
        <p15:guide id="29" orient="horz" pos="4671">
          <p15:clr>
            <a:srgbClr val="FA7B17"/>
          </p15:clr>
        </p15:guide>
        <p15:guide id="30" orient="horz" pos="4826">
          <p15:clr>
            <a:srgbClr val="FA7B17"/>
          </p15:clr>
        </p15:guide>
        <p15:guide id="31" orient="horz" pos="4980">
          <p15:clr>
            <a:srgbClr val="FA7B17"/>
          </p15:clr>
        </p15:guide>
        <p15:guide id="32" orient="horz" pos="5139">
          <p15:clr>
            <a:srgbClr val="FA7B17"/>
          </p15:clr>
        </p15:guide>
        <p15:guide id="33" orient="horz" pos="5293">
          <p15:clr>
            <a:srgbClr val="FA7B17"/>
          </p15:clr>
        </p15:guide>
        <p15:guide id="34" orient="horz" pos="5452">
          <p15:clr>
            <a:srgbClr val="FA7B17"/>
          </p15:clr>
        </p15:guide>
        <p15:guide id="35" orient="horz" pos="5606">
          <p15:clr>
            <a:srgbClr val="FA7B17"/>
          </p15:clr>
        </p15:guide>
        <p15:guide id="36" orient="horz" pos="5760">
          <p15:clr>
            <a:srgbClr val="FA7B17"/>
          </p15:clr>
        </p15:guide>
        <p15:guide id="37" orient="horz" pos="5919">
          <p15:clr>
            <a:srgbClr val="FA7B17"/>
          </p15:clr>
        </p15:guide>
        <p15:guide id="38" orient="horz" pos="6073">
          <p15:clr>
            <a:srgbClr val="0000FF"/>
          </p15:clr>
        </p15:guide>
        <p15:guide id="39" pos="348">
          <p15:clr>
            <a:srgbClr val="0000FF"/>
          </p15:clr>
        </p15:guide>
        <p15:guide id="40" pos="1248">
          <p15:clr>
            <a:srgbClr val="0000FF"/>
          </p15:clr>
        </p15:guide>
        <p15:guide id="41" pos="2148">
          <p15:clr>
            <a:srgbClr val="0000FF"/>
          </p15:clr>
        </p15:guide>
        <p15:guide id="42" pos="3059">
          <p15:clr>
            <a:srgbClr val="0000FF"/>
          </p15:clr>
        </p15:guide>
        <p15:guide id="43" pos="3949">
          <p15:clr>
            <a:srgbClr val="0000FF"/>
          </p15:clr>
        </p15:guide>
        <p15:guide id="44" pos="4849">
          <p15:clr>
            <a:srgbClr val="0000FF"/>
          </p15:clr>
        </p15:guide>
        <p15:guide id="45" pos="5760">
          <p15:clr>
            <a:srgbClr val="0000FF"/>
          </p15:clr>
        </p15:guide>
        <p15:guide id="46" pos="6650">
          <p15:clr>
            <a:srgbClr val="0000FF"/>
          </p15:clr>
        </p15:guide>
        <p15:guide id="47" pos="7550">
          <p15:clr>
            <a:srgbClr val="0000FF"/>
          </p15:clr>
        </p15:guide>
        <p15:guide id="48" pos="8450">
          <p15:clr>
            <a:srgbClr val="0000FF"/>
          </p15:clr>
        </p15:guide>
        <p15:guide id="49" pos="9350">
          <p15:clr>
            <a:srgbClr val="0000FF"/>
          </p15:clr>
        </p15:guide>
        <p15:guide id="50" pos="10251">
          <p15:clr>
            <a:srgbClr val="0000FF"/>
          </p15:clr>
        </p15:guide>
        <p15:guide id="51" pos="11172">
          <p15:clr>
            <a:srgbClr val="0000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8_Финальный слайд 2">
  <p:cSld name="8_Финальный слайд 2">
    <p:bg>
      <p:bgPr>
        <a:solidFill>
          <a:srgbClr val="4BD0A0"/>
        </a:solidFill>
        <a:effectLst/>
      </p:bgPr>
    </p:bg>
    <p:spTree>
      <p:nvGrpSpPr>
        <p:cNvPr id="1" name="Shape 276"/>
        <p:cNvGrpSpPr/>
        <p:nvPr/>
      </p:nvGrpSpPr>
      <p:grpSpPr>
        <a:xfrm>
          <a:off x="0" y="0"/>
          <a:ext cx="0" cy="0"/>
          <a:chOff x="0" y="0"/>
          <a:chExt cx="0" cy="0"/>
        </a:xfrm>
      </p:grpSpPr>
      <p:grpSp>
        <p:nvGrpSpPr>
          <p:cNvPr id="277" name="Google Shape;277;p15"/>
          <p:cNvGrpSpPr/>
          <p:nvPr/>
        </p:nvGrpSpPr>
        <p:grpSpPr>
          <a:xfrm>
            <a:off x="2632800" y="482600"/>
            <a:ext cx="12755517" cy="6375400"/>
            <a:chOff x="3949200" y="723900"/>
            <a:chExt cx="19133275" cy="9563100"/>
          </a:xfrm>
        </p:grpSpPr>
        <p:sp>
          <p:nvSpPr>
            <p:cNvPr id="278" name="Google Shape;278;p15"/>
            <p:cNvSpPr/>
            <p:nvPr/>
          </p:nvSpPr>
          <p:spPr>
            <a:xfrm>
              <a:off x="13519375" y="723900"/>
              <a:ext cx="9563100" cy="9563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79" name="Google Shape;279;p15"/>
            <p:cNvSpPr/>
            <p:nvPr/>
          </p:nvSpPr>
          <p:spPr>
            <a:xfrm>
              <a:off x="3949200" y="723900"/>
              <a:ext cx="9563100" cy="95631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p>
          </p:txBody>
        </p:sp>
      </p:grpSp>
      <p:sp>
        <p:nvSpPr>
          <p:cNvPr id="280" name="Google Shape;280;p15"/>
          <p:cNvSpPr txBox="1">
            <a:spLocks noGrp="1"/>
          </p:cNvSpPr>
          <p:nvPr>
            <p:ph type="subTitle" idx="1"/>
          </p:nvPr>
        </p:nvSpPr>
        <p:spPr>
          <a:xfrm>
            <a:off x="866600" y="3952483"/>
            <a:ext cx="2371400" cy="488000"/>
          </a:xfrm>
          <a:prstGeom prst="rect">
            <a:avLst/>
          </a:prstGeom>
        </p:spPr>
        <p:txBody>
          <a:bodyPr spcFirstLastPara="1" wrap="square" lIns="180000" tIns="216000" rIns="0" bIns="0" anchor="t" anchorCtr="0">
            <a:noAutofit/>
          </a:bodyPr>
          <a:lstStyle>
            <a:lvl1pPr lvl="0" rtl="0">
              <a:spcBef>
                <a:spcPts val="0"/>
              </a:spcBef>
              <a:spcAft>
                <a:spcPts val="0"/>
              </a:spcAft>
              <a:buSzPts val="1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81" name="Google Shape;281;p15"/>
          <p:cNvGrpSpPr/>
          <p:nvPr/>
        </p:nvGrpSpPr>
        <p:grpSpPr>
          <a:xfrm>
            <a:off x="11652975" y="6251650"/>
            <a:ext cx="344717" cy="353773"/>
            <a:chOff x="238125" y="2432825"/>
            <a:chExt cx="779550" cy="781875"/>
          </a:xfrm>
        </p:grpSpPr>
        <p:sp>
          <p:nvSpPr>
            <p:cNvPr id="282" name="Google Shape;282;p15"/>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83" name="Google Shape;283;p15"/>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84" name="Google Shape;284;p15"/>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85" name="Google Shape;285;p15"/>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286" name="Google Shape;286;p15"/>
          <p:cNvSpPr txBox="1">
            <a:spLocks noGrp="1"/>
          </p:cNvSpPr>
          <p:nvPr>
            <p:ph type="title"/>
          </p:nvPr>
        </p:nvSpPr>
        <p:spPr>
          <a:xfrm>
            <a:off x="367900" y="326400"/>
            <a:ext cx="8575200" cy="3297600"/>
          </a:xfrm>
          <a:prstGeom prst="rect">
            <a:avLst/>
          </a:prstGeom>
        </p:spPr>
        <p:txBody>
          <a:bodyPr spcFirstLastPara="1" wrap="square" lIns="0" tIns="36000" rIns="0" bIns="0" anchor="t" anchorCtr="0">
            <a:noAutofit/>
          </a:bodyPr>
          <a:lstStyle>
            <a:lvl1pPr lvl="0" rtl="0">
              <a:lnSpc>
                <a:spcPct val="80000"/>
              </a:lnSpc>
              <a:spcBef>
                <a:spcPts val="0"/>
              </a:spcBef>
              <a:spcAft>
                <a:spcPts val="0"/>
              </a:spcAft>
              <a:buSzPts val="9600"/>
              <a:buNone/>
              <a:defRPr sz="6400" b="1"/>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grpSp>
        <p:nvGrpSpPr>
          <p:cNvPr id="287" name="Google Shape;287;p15"/>
          <p:cNvGrpSpPr/>
          <p:nvPr/>
        </p:nvGrpSpPr>
        <p:grpSpPr>
          <a:xfrm>
            <a:off x="11651734" y="6250314"/>
            <a:ext cx="344717" cy="353773"/>
            <a:chOff x="238125" y="2432825"/>
            <a:chExt cx="779550" cy="781875"/>
          </a:xfrm>
        </p:grpSpPr>
        <p:sp>
          <p:nvSpPr>
            <p:cNvPr id="288" name="Google Shape;288;p15"/>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89" name="Google Shape;289;p15"/>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90" name="Google Shape;290;p15"/>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91" name="Google Shape;291;p15"/>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292" name="Google Shape;292;p15"/>
          <p:cNvGrpSpPr/>
          <p:nvPr/>
        </p:nvGrpSpPr>
        <p:grpSpPr>
          <a:xfrm>
            <a:off x="367864" y="4608815"/>
            <a:ext cx="499083" cy="499083"/>
            <a:chOff x="1190625" y="193738"/>
            <a:chExt cx="4905800" cy="4905800"/>
          </a:xfrm>
        </p:grpSpPr>
        <p:sp>
          <p:nvSpPr>
            <p:cNvPr id="293" name="Google Shape;293;p15"/>
            <p:cNvSpPr/>
            <p:nvPr/>
          </p:nvSpPr>
          <p:spPr>
            <a:xfrm>
              <a:off x="1190625" y="193738"/>
              <a:ext cx="4905800" cy="4905800"/>
            </a:xfrm>
            <a:custGeom>
              <a:avLst/>
              <a:gdLst/>
              <a:ahLst/>
              <a:cxnLst/>
              <a:rect l="l" t="t" r="r" b="b"/>
              <a:pathLst>
                <a:path w="196232" h="196232" extrusionOk="0">
                  <a:moveTo>
                    <a:pt x="97968" y="0"/>
                  </a:moveTo>
                  <a:cubicBezTo>
                    <a:pt x="43804" y="0"/>
                    <a:pt x="0" y="43804"/>
                    <a:pt x="0" y="97968"/>
                  </a:cubicBezTo>
                  <a:cubicBezTo>
                    <a:pt x="0" y="152131"/>
                    <a:pt x="43804" y="196231"/>
                    <a:pt x="97968" y="196231"/>
                  </a:cubicBezTo>
                  <a:cubicBezTo>
                    <a:pt x="152131" y="196231"/>
                    <a:pt x="196231" y="152131"/>
                    <a:pt x="196231" y="97968"/>
                  </a:cubicBezTo>
                  <a:cubicBezTo>
                    <a:pt x="195935" y="43804"/>
                    <a:pt x="152131" y="0"/>
                    <a:pt x="979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endParaRPr>
            </a:p>
          </p:txBody>
        </p:sp>
        <p:sp>
          <p:nvSpPr>
            <p:cNvPr id="294" name="Google Shape;294;p15"/>
            <p:cNvSpPr/>
            <p:nvPr/>
          </p:nvSpPr>
          <p:spPr>
            <a:xfrm>
              <a:off x="3088563" y="1629213"/>
              <a:ext cx="1109925" cy="2034850"/>
            </a:xfrm>
            <a:custGeom>
              <a:avLst/>
              <a:gdLst/>
              <a:ahLst/>
              <a:cxnLst/>
              <a:rect l="l" t="t" r="r" b="b"/>
              <a:pathLst>
                <a:path w="44397" h="81394" extrusionOk="0">
                  <a:moveTo>
                    <a:pt x="32262" y="0"/>
                  </a:moveTo>
                  <a:cubicBezTo>
                    <a:pt x="20719" y="0"/>
                    <a:pt x="12431" y="6512"/>
                    <a:pt x="12431" y="18943"/>
                  </a:cubicBezTo>
                  <a:lnTo>
                    <a:pt x="12431" y="30486"/>
                  </a:lnTo>
                  <a:lnTo>
                    <a:pt x="0" y="30486"/>
                  </a:lnTo>
                  <a:lnTo>
                    <a:pt x="0" y="46764"/>
                  </a:lnTo>
                  <a:lnTo>
                    <a:pt x="12431" y="46764"/>
                  </a:lnTo>
                  <a:lnTo>
                    <a:pt x="12431" y="81393"/>
                  </a:lnTo>
                  <a:lnTo>
                    <a:pt x="29598" y="81393"/>
                  </a:lnTo>
                  <a:lnTo>
                    <a:pt x="29598" y="46764"/>
                  </a:lnTo>
                  <a:lnTo>
                    <a:pt x="39957" y="46764"/>
                  </a:lnTo>
                  <a:lnTo>
                    <a:pt x="44397" y="30486"/>
                  </a:lnTo>
                  <a:lnTo>
                    <a:pt x="29598" y="30486"/>
                  </a:lnTo>
                  <a:lnTo>
                    <a:pt x="29598" y="22198"/>
                  </a:lnTo>
                  <a:cubicBezTo>
                    <a:pt x="29598" y="18055"/>
                    <a:pt x="29598" y="14207"/>
                    <a:pt x="37885" y="14207"/>
                  </a:cubicBezTo>
                  <a:lnTo>
                    <a:pt x="44397" y="14207"/>
                  </a:lnTo>
                  <a:lnTo>
                    <a:pt x="44397" y="296"/>
                  </a:lnTo>
                  <a:cubicBezTo>
                    <a:pt x="42917" y="296"/>
                    <a:pt x="37589" y="0"/>
                    <a:pt x="32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endParaRPr>
            </a:p>
          </p:txBody>
        </p:sp>
      </p:grpSp>
      <p:grpSp>
        <p:nvGrpSpPr>
          <p:cNvPr id="295" name="Google Shape;295;p15"/>
          <p:cNvGrpSpPr/>
          <p:nvPr/>
        </p:nvGrpSpPr>
        <p:grpSpPr>
          <a:xfrm>
            <a:off x="367412" y="3950393"/>
            <a:ext cx="499181" cy="499181"/>
            <a:chOff x="7019517" y="8956750"/>
            <a:chExt cx="684060" cy="684060"/>
          </a:xfrm>
        </p:grpSpPr>
        <p:sp>
          <p:nvSpPr>
            <p:cNvPr id="296" name="Google Shape;296;p15"/>
            <p:cNvSpPr/>
            <p:nvPr/>
          </p:nvSpPr>
          <p:spPr>
            <a:xfrm>
              <a:off x="7019517" y="8956750"/>
              <a:ext cx="684060" cy="684060"/>
            </a:xfrm>
            <a:custGeom>
              <a:avLst/>
              <a:gdLst/>
              <a:ahLst/>
              <a:cxnLst/>
              <a:rect l="l" t="t" r="r" b="b"/>
              <a:pathLst>
                <a:path w="207448" h="207448" extrusionOk="0">
                  <a:moveTo>
                    <a:pt x="103724" y="0"/>
                  </a:moveTo>
                  <a:cubicBezTo>
                    <a:pt x="46489" y="0"/>
                    <a:pt x="0" y="46489"/>
                    <a:pt x="0" y="103724"/>
                  </a:cubicBezTo>
                  <a:cubicBezTo>
                    <a:pt x="0" y="160959"/>
                    <a:pt x="46489" y="207447"/>
                    <a:pt x="103724" y="207447"/>
                  </a:cubicBezTo>
                  <a:cubicBezTo>
                    <a:pt x="160959" y="207447"/>
                    <a:pt x="207447" y="160959"/>
                    <a:pt x="207447" y="103724"/>
                  </a:cubicBezTo>
                  <a:cubicBezTo>
                    <a:pt x="207447" y="46489"/>
                    <a:pt x="160959" y="0"/>
                    <a:pt x="103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endParaRPr>
            </a:p>
          </p:txBody>
        </p:sp>
        <p:sp>
          <p:nvSpPr>
            <p:cNvPr id="297" name="Google Shape;297;p15"/>
            <p:cNvSpPr/>
            <p:nvPr/>
          </p:nvSpPr>
          <p:spPr>
            <a:xfrm>
              <a:off x="7226735" y="9163968"/>
              <a:ext cx="281946" cy="287338"/>
            </a:xfrm>
            <a:custGeom>
              <a:avLst/>
              <a:gdLst/>
              <a:ahLst/>
              <a:cxnLst/>
              <a:rect l="l" t="t" r="r" b="b"/>
              <a:pathLst>
                <a:path w="85503" h="87138" extrusionOk="0">
                  <a:moveTo>
                    <a:pt x="50928" y="25698"/>
                  </a:moveTo>
                  <a:lnTo>
                    <a:pt x="50694" y="27567"/>
                  </a:lnTo>
                  <a:cubicBezTo>
                    <a:pt x="48125" y="25464"/>
                    <a:pt x="45088" y="24530"/>
                    <a:pt x="41350" y="24530"/>
                  </a:cubicBezTo>
                  <a:cubicBezTo>
                    <a:pt x="31772" y="24530"/>
                    <a:pt x="23362" y="32473"/>
                    <a:pt x="22194" y="42284"/>
                  </a:cubicBezTo>
                  <a:cubicBezTo>
                    <a:pt x="21026" y="52330"/>
                    <a:pt x="27333" y="61207"/>
                    <a:pt x="38079" y="61207"/>
                  </a:cubicBezTo>
                  <a:cubicBezTo>
                    <a:pt x="42752" y="61207"/>
                    <a:pt x="47190" y="59104"/>
                    <a:pt x="50227" y="56535"/>
                  </a:cubicBezTo>
                  <a:cubicBezTo>
                    <a:pt x="52330" y="60039"/>
                    <a:pt x="56535" y="64010"/>
                    <a:pt x="63543" y="64010"/>
                  </a:cubicBezTo>
                  <a:cubicBezTo>
                    <a:pt x="76859" y="64010"/>
                    <a:pt x="85503" y="53264"/>
                    <a:pt x="85503" y="39948"/>
                  </a:cubicBezTo>
                  <a:cubicBezTo>
                    <a:pt x="85503" y="17989"/>
                    <a:pt x="66346" y="1"/>
                    <a:pt x="43452" y="1"/>
                  </a:cubicBezTo>
                  <a:cubicBezTo>
                    <a:pt x="18690" y="1"/>
                    <a:pt x="1" y="19390"/>
                    <a:pt x="1" y="43452"/>
                  </a:cubicBezTo>
                  <a:cubicBezTo>
                    <a:pt x="1" y="67515"/>
                    <a:pt x="18690" y="86437"/>
                    <a:pt x="42752" y="86904"/>
                  </a:cubicBezTo>
                  <a:cubicBezTo>
                    <a:pt x="49293" y="87138"/>
                    <a:pt x="57703" y="85269"/>
                    <a:pt x="62375" y="82232"/>
                  </a:cubicBezTo>
                  <a:lnTo>
                    <a:pt x="63543" y="81765"/>
                  </a:lnTo>
                  <a:lnTo>
                    <a:pt x="58170" y="71019"/>
                  </a:lnTo>
                  <a:lnTo>
                    <a:pt x="57002" y="71720"/>
                  </a:lnTo>
                  <a:cubicBezTo>
                    <a:pt x="53731" y="73355"/>
                    <a:pt x="48826" y="74523"/>
                    <a:pt x="42752" y="74523"/>
                  </a:cubicBezTo>
                  <a:cubicBezTo>
                    <a:pt x="25698" y="74523"/>
                    <a:pt x="12382" y="60740"/>
                    <a:pt x="12382" y="43452"/>
                  </a:cubicBezTo>
                  <a:cubicBezTo>
                    <a:pt x="12382" y="26399"/>
                    <a:pt x="25698" y="12382"/>
                    <a:pt x="43452" y="12382"/>
                  </a:cubicBezTo>
                  <a:cubicBezTo>
                    <a:pt x="60039" y="12382"/>
                    <a:pt x="73121" y="24530"/>
                    <a:pt x="73121" y="39948"/>
                  </a:cubicBezTo>
                  <a:cubicBezTo>
                    <a:pt x="73121" y="44854"/>
                    <a:pt x="71720" y="47657"/>
                    <a:pt x="69851" y="49293"/>
                  </a:cubicBezTo>
                  <a:cubicBezTo>
                    <a:pt x="68215" y="50928"/>
                    <a:pt x="66113" y="51629"/>
                    <a:pt x="64711" y="51629"/>
                  </a:cubicBezTo>
                  <a:cubicBezTo>
                    <a:pt x="63076" y="51629"/>
                    <a:pt x="61674" y="50928"/>
                    <a:pt x="60973" y="50227"/>
                  </a:cubicBezTo>
                  <a:cubicBezTo>
                    <a:pt x="60273" y="49293"/>
                    <a:pt x="59805" y="48125"/>
                    <a:pt x="60039" y="46256"/>
                  </a:cubicBezTo>
                  <a:lnTo>
                    <a:pt x="62609" y="25698"/>
                  </a:lnTo>
                  <a:close/>
                  <a:moveTo>
                    <a:pt x="40416" y="50227"/>
                  </a:moveTo>
                  <a:cubicBezTo>
                    <a:pt x="44621" y="50227"/>
                    <a:pt x="47658" y="46957"/>
                    <a:pt x="48358" y="42752"/>
                  </a:cubicBezTo>
                  <a:cubicBezTo>
                    <a:pt x="48826" y="38780"/>
                    <a:pt x="46256" y="35510"/>
                    <a:pt x="42518" y="35510"/>
                  </a:cubicBezTo>
                  <a:cubicBezTo>
                    <a:pt x="38079" y="35510"/>
                    <a:pt x="34809" y="39014"/>
                    <a:pt x="34342" y="42985"/>
                  </a:cubicBezTo>
                  <a:lnTo>
                    <a:pt x="34342" y="42985"/>
                  </a:lnTo>
                  <a:lnTo>
                    <a:pt x="34342" y="43219"/>
                  </a:lnTo>
                  <a:cubicBezTo>
                    <a:pt x="33874" y="46957"/>
                    <a:pt x="36444" y="50227"/>
                    <a:pt x="40416" y="502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endParaRPr>
            </a:p>
          </p:txBody>
        </p:sp>
      </p:grpSp>
      <p:sp>
        <p:nvSpPr>
          <p:cNvPr id="298" name="Google Shape;298;p15"/>
          <p:cNvSpPr txBox="1">
            <a:spLocks noGrp="1"/>
          </p:cNvSpPr>
          <p:nvPr>
            <p:ph type="subTitle" idx="2"/>
          </p:nvPr>
        </p:nvSpPr>
        <p:spPr>
          <a:xfrm>
            <a:off x="866500" y="4612800"/>
            <a:ext cx="2371400" cy="488000"/>
          </a:xfrm>
          <a:prstGeom prst="rect">
            <a:avLst/>
          </a:prstGeom>
        </p:spPr>
        <p:txBody>
          <a:bodyPr spcFirstLastPara="1" wrap="square" lIns="180000" tIns="216000" rIns="0" bIns="0" anchor="t" anchorCtr="0">
            <a:noAutofit/>
          </a:bodyPr>
          <a:lstStyle>
            <a:lvl1pPr lvl="0" rtl="0">
              <a:spcBef>
                <a:spcPts val="0"/>
              </a:spcBef>
              <a:spcAft>
                <a:spcPts val="0"/>
              </a:spcAft>
              <a:buSzPts val="1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9" name="Google Shape;299;p15"/>
          <p:cNvSpPr txBox="1">
            <a:spLocks noGrp="1"/>
          </p:cNvSpPr>
          <p:nvPr>
            <p:ph type="subTitle" idx="3"/>
          </p:nvPr>
        </p:nvSpPr>
        <p:spPr>
          <a:xfrm>
            <a:off x="360000" y="5438400"/>
            <a:ext cx="3819000" cy="9888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SzPts val="2400"/>
              <a:buNone/>
              <a:defRPr sz="1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564948454"/>
      </p:ext>
    </p:extLst>
  </p:cSld>
  <p:clrMapOvr>
    <a:masterClrMapping/>
  </p:clrMapOvr>
  <p:extLst>
    <p:ext uri="{DCECCB84-F9BA-43D5-87BE-67443E8EF086}">
      <p15:sldGuideLst xmlns:p15="http://schemas.microsoft.com/office/powerpoint/2012/main">
        <p15:guide id="1" orient="horz" pos="308">
          <p15:clr>
            <a:srgbClr val="0000FF"/>
          </p15:clr>
        </p15:guide>
        <p15:guide id="2" orient="horz" pos="463">
          <p15:clr>
            <a:srgbClr val="FA7B17"/>
          </p15:clr>
        </p15:guide>
        <p15:guide id="3" orient="horz" pos="617">
          <p15:clr>
            <a:srgbClr val="FA7B17"/>
          </p15:clr>
        </p15:guide>
        <p15:guide id="4" orient="horz" pos="771">
          <p15:clr>
            <a:srgbClr val="FA7B17"/>
          </p15:clr>
        </p15:guide>
        <p15:guide id="5" orient="horz" pos="925">
          <p15:clr>
            <a:srgbClr val="FA7B17"/>
          </p15:clr>
        </p15:guide>
        <p15:guide id="6" orient="horz" pos="1079">
          <p15:clr>
            <a:srgbClr val="FA7B17"/>
          </p15:clr>
        </p15:guide>
        <p15:guide id="7" orient="horz" pos="1243">
          <p15:clr>
            <a:srgbClr val="FA7B17"/>
          </p15:clr>
        </p15:guide>
        <p15:guide id="8" orient="horz" pos="1397">
          <p15:clr>
            <a:srgbClr val="FA7B17"/>
          </p15:clr>
        </p15:guide>
        <p15:guide id="9" orient="horz" pos="1551">
          <p15:clr>
            <a:srgbClr val="FA7B17"/>
          </p15:clr>
        </p15:guide>
        <p15:guide id="10" orient="horz" pos="1705">
          <p15:clr>
            <a:srgbClr val="FA7B17"/>
          </p15:clr>
        </p15:guide>
        <p15:guide id="11" orient="horz" pos="1860">
          <p15:clr>
            <a:srgbClr val="FA7B17"/>
          </p15:clr>
        </p15:guide>
        <p15:guide id="12" orient="horz" pos="2014">
          <p15:clr>
            <a:srgbClr val="FA7B17"/>
          </p15:clr>
        </p15:guide>
        <p15:guide id="13" orient="horz" pos="2175">
          <p15:clr>
            <a:srgbClr val="FA7B17"/>
          </p15:clr>
        </p15:guide>
        <p15:guide id="14" orient="horz" pos="2329">
          <p15:clr>
            <a:srgbClr val="FA7B17"/>
          </p15:clr>
        </p15:guide>
        <p15:guide id="15" orient="horz" pos="2490">
          <p15:clr>
            <a:srgbClr val="FA7B17"/>
          </p15:clr>
        </p15:guide>
        <p15:guide id="16" orient="horz" pos="2644">
          <p15:clr>
            <a:srgbClr val="FA7B17"/>
          </p15:clr>
        </p15:guide>
        <p15:guide id="17" orient="horz" pos="2798">
          <p15:clr>
            <a:srgbClr val="FA7B17"/>
          </p15:clr>
        </p15:guide>
        <p15:guide id="18" orient="horz" pos="2962">
          <p15:clr>
            <a:srgbClr val="FA7B17"/>
          </p15:clr>
        </p15:guide>
        <p15:guide id="19" orient="horz" pos="3116">
          <p15:clr>
            <a:srgbClr val="FA7B17"/>
          </p15:clr>
        </p15:guide>
        <p15:guide id="20" orient="horz" pos="3270">
          <p15:clr>
            <a:srgbClr val="FA7B17"/>
          </p15:clr>
        </p15:guide>
        <p15:guide id="21" orient="horz" pos="3424">
          <p15:clr>
            <a:srgbClr val="FA7B17"/>
          </p15:clr>
        </p15:guide>
        <p15:guide id="22" orient="horz" pos="3578">
          <p15:clr>
            <a:srgbClr val="FA7B17"/>
          </p15:clr>
        </p15:guide>
        <p15:guide id="23" orient="horz" pos="3733">
          <p15:clr>
            <a:srgbClr val="FA7B17"/>
          </p15:clr>
        </p15:guide>
        <p15:guide id="24" orient="horz" pos="3891">
          <p15:clr>
            <a:srgbClr val="FA7B17"/>
          </p15:clr>
        </p15:guide>
        <p15:guide id="25" orient="horz" pos="4046">
          <p15:clr>
            <a:srgbClr val="FA7B17"/>
          </p15:clr>
        </p15:guide>
        <p15:guide id="26" orient="horz" pos="4200">
          <p15:clr>
            <a:srgbClr val="FA7B17"/>
          </p15:clr>
        </p15:guide>
        <p15:guide id="27" orient="horz" pos="4354">
          <p15:clr>
            <a:srgbClr val="FA7B17"/>
          </p15:clr>
        </p15:guide>
        <p15:guide id="28" orient="horz" pos="4513">
          <p15:clr>
            <a:srgbClr val="FA7B17"/>
          </p15:clr>
        </p15:guide>
        <p15:guide id="29" orient="horz" pos="4671">
          <p15:clr>
            <a:srgbClr val="FA7B17"/>
          </p15:clr>
        </p15:guide>
        <p15:guide id="30" orient="horz" pos="4826">
          <p15:clr>
            <a:srgbClr val="FA7B17"/>
          </p15:clr>
        </p15:guide>
        <p15:guide id="31" orient="horz" pos="4980">
          <p15:clr>
            <a:srgbClr val="FA7B17"/>
          </p15:clr>
        </p15:guide>
        <p15:guide id="32" orient="horz" pos="5139">
          <p15:clr>
            <a:srgbClr val="FA7B17"/>
          </p15:clr>
        </p15:guide>
        <p15:guide id="33" orient="horz" pos="5293">
          <p15:clr>
            <a:srgbClr val="FA7B17"/>
          </p15:clr>
        </p15:guide>
        <p15:guide id="34" orient="horz" pos="5452">
          <p15:clr>
            <a:srgbClr val="FA7B17"/>
          </p15:clr>
        </p15:guide>
        <p15:guide id="35" orient="horz" pos="5606">
          <p15:clr>
            <a:srgbClr val="FA7B17"/>
          </p15:clr>
        </p15:guide>
        <p15:guide id="36" orient="horz" pos="5760">
          <p15:clr>
            <a:srgbClr val="FA7B17"/>
          </p15:clr>
        </p15:guide>
        <p15:guide id="37" orient="horz" pos="5919">
          <p15:clr>
            <a:srgbClr val="FA7B17"/>
          </p15:clr>
        </p15:guide>
        <p15:guide id="38" orient="horz" pos="6073">
          <p15:clr>
            <a:srgbClr val="0000FF"/>
          </p15:clr>
        </p15:guide>
        <p15:guide id="39" pos="348">
          <p15:clr>
            <a:srgbClr val="0000FF"/>
          </p15:clr>
        </p15:guide>
        <p15:guide id="40" pos="1248">
          <p15:clr>
            <a:srgbClr val="0000FF"/>
          </p15:clr>
        </p15:guide>
        <p15:guide id="41" pos="2148">
          <p15:clr>
            <a:srgbClr val="0000FF"/>
          </p15:clr>
        </p15:guide>
        <p15:guide id="42" pos="3059">
          <p15:clr>
            <a:srgbClr val="0000FF"/>
          </p15:clr>
        </p15:guide>
        <p15:guide id="43" pos="3949">
          <p15:clr>
            <a:srgbClr val="0000FF"/>
          </p15:clr>
        </p15:guide>
        <p15:guide id="44" pos="4849">
          <p15:clr>
            <a:srgbClr val="0000FF"/>
          </p15:clr>
        </p15:guide>
        <p15:guide id="45" pos="5760">
          <p15:clr>
            <a:srgbClr val="0000FF"/>
          </p15:clr>
        </p15:guide>
        <p15:guide id="46" pos="6650">
          <p15:clr>
            <a:srgbClr val="0000FF"/>
          </p15:clr>
        </p15:guide>
        <p15:guide id="47" pos="7550">
          <p15:clr>
            <a:srgbClr val="0000FF"/>
          </p15:clr>
        </p15:guide>
        <p15:guide id="48" pos="8450">
          <p15:clr>
            <a:srgbClr val="0000FF"/>
          </p15:clr>
        </p15:guide>
        <p15:guide id="49" pos="9350">
          <p15:clr>
            <a:srgbClr val="0000FF"/>
          </p15:clr>
        </p15:guide>
        <p15:guide id="50" pos="10251">
          <p15:clr>
            <a:srgbClr val="0000FF"/>
          </p15:clr>
        </p15:guide>
        <p15:guide id="51" pos="11172">
          <p15:clr>
            <a:srgbClr val="0000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_Слайд раздел">
  <p:cSld name="2_Слайд раздел">
    <p:bg>
      <p:bgPr>
        <a:solidFill>
          <a:srgbClr val="4BD0A0"/>
        </a:solidFill>
        <a:effectLst/>
      </p:bgPr>
    </p:bg>
    <p:spTree>
      <p:nvGrpSpPr>
        <p:cNvPr id="1" name="Shape 300"/>
        <p:cNvGrpSpPr/>
        <p:nvPr/>
      </p:nvGrpSpPr>
      <p:grpSpPr>
        <a:xfrm>
          <a:off x="0" y="0"/>
          <a:ext cx="0" cy="0"/>
          <a:chOff x="0" y="0"/>
          <a:chExt cx="0" cy="0"/>
        </a:xfrm>
      </p:grpSpPr>
      <p:grpSp>
        <p:nvGrpSpPr>
          <p:cNvPr id="301" name="Google Shape;301;p16"/>
          <p:cNvGrpSpPr/>
          <p:nvPr/>
        </p:nvGrpSpPr>
        <p:grpSpPr>
          <a:xfrm>
            <a:off x="11652975" y="6251650"/>
            <a:ext cx="344717" cy="353773"/>
            <a:chOff x="238125" y="2432825"/>
            <a:chExt cx="779550" cy="781875"/>
          </a:xfrm>
        </p:grpSpPr>
        <p:sp>
          <p:nvSpPr>
            <p:cNvPr id="302" name="Google Shape;302;p16"/>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03" name="Google Shape;303;p16"/>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04" name="Google Shape;304;p16"/>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05" name="Google Shape;305;p16"/>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306" name="Google Shape;306;p16"/>
          <p:cNvSpPr/>
          <p:nvPr/>
        </p:nvSpPr>
        <p:spPr>
          <a:xfrm>
            <a:off x="6897867" y="-4625"/>
            <a:ext cx="5294200" cy="5256800"/>
          </a:xfrm>
          <a:prstGeom prst="ellipse">
            <a:avLst/>
          </a:prstGeom>
          <a:solidFill>
            <a:srgbClr val="FFFFFF"/>
          </a:solidFill>
          <a:ln>
            <a:noFill/>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
        <p:nvSpPr>
          <p:cNvPr id="307" name="Google Shape;307;p16"/>
          <p:cNvSpPr/>
          <p:nvPr/>
        </p:nvSpPr>
        <p:spPr>
          <a:xfrm>
            <a:off x="5782300" y="4346200"/>
            <a:ext cx="2510400" cy="2510800"/>
          </a:xfrm>
          <a:prstGeom prst="ellipse">
            <a:avLst/>
          </a:prstGeom>
          <a:noFill/>
          <a:ln w="2857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lvl="0" indent="0" algn="ctr" rtl="0">
              <a:lnSpc>
                <a:spcPct val="80000"/>
              </a:lnSpc>
              <a:spcBef>
                <a:spcPts val="0"/>
              </a:spcBef>
              <a:spcAft>
                <a:spcPts val="0"/>
              </a:spcAft>
              <a:buNone/>
            </a:pPr>
            <a:endParaRPr sz="1200"/>
          </a:p>
        </p:txBody>
      </p:sp>
      <p:sp>
        <p:nvSpPr>
          <p:cNvPr id="308" name="Google Shape;308;p16"/>
          <p:cNvSpPr txBox="1">
            <a:spLocks noGrp="1"/>
          </p:cNvSpPr>
          <p:nvPr>
            <p:ph type="subTitle" idx="1"/>
          </p:nvPr>
        </p:nvSpPr>
        <p:spPr>
          <a:xfrm>
            <a:off x="6096000" y="5096400"/>
            <a:ext cx="1894400" cy="999600"/>
          </a:xfrm>
          <a:prstGeom prst="rect">
            <a:avLst/>
          </a:prstGeom>
        </p:spPr>
        <p:txBody>
          <a:bodyPr spcFirstLastPara="1" wrap="square" lIns="0" tIns="0" rIns="91425" bIns="0" anchor="t" anchorCtr="0">
            <a:noAutofit/>
          </a:bodyPr>
          <a:lstStyle>
            <a:lvl1pPr lvl="0" algn="ctr" rtl="0">
              <a:lnSpc>
                <a:spcPct val="500000"/>
              </a:lnSpc>
              <a:spcBef>
                <a:spcPts val="0"/>
              </a:spcBef>
              <a:spcAft>
                <a:spcPts val="0"/>
              </a:spcAft>
              <a:buClr>
                <a:srgbClr val="FFFFFF"/>
              </a:buClr>
              <a:buSzPts val="9600"/>
              <a:buFont typeface="Proxima Nova Semibold"/>
              <a:buNone/>
              <a:defRPr sz="6400">
                <a:solidFill>
                  <a:srgbClr val="FFFFFF"/>
                </a:solidFill>
                <a:latin typeface="Proxima Nova Semibold"/>
                <a:ea typeface="Proxima Nova Semibold"/>
                <a:cs typeface="Proxima Nova Semibold"/>
                <a:sym typeface="Proxima Nova Semibold"/>
              </a:defRPr>
            </a:lvl1pPr>
            <a:lvl2pPr lvl="1" algn="ctr" rtl="0">
              <a:lnSpc>
                <a:spcPct val="500000"/>
              </a:lnSpc>
              <a:spcBef>
                <a:spcPts val="0"/>
              </a:spcBef>
              <a:spcAft>
                <a:spcPts val="0"/>
              </a:spcAft>
              <a:buSzPts val="3000"/>
              <a:buNone/>
              <a:defRPr sz="2000"/>
            </a:lvl2pPr>
            <a:lvl3pPr lvl="2" algn="ctr" rtl="0">
              <a:lnSpc>
                <a:spcPct val="500000"/>
              </a:lnSpc>
              <a:spcBef>
                <a:spcPts val="0"/>
              </a:spcBef>
              <a:spcAft>
                <a:spcPts val="0"/>
              </a:spcAft>
              <a:buSzPts val="3000"/>
              <a:buNone/>
              <a:defRPr sz="2000"/>
            </a:lvl3pPr>
            <a:lvl4pPr lvl="3" algn="ctr" rtl="0">
              <a:lnSpc>
                <a:spcPct val="500000"/>
              </a:lnSpc>
              <a:spcBef>
                <a:spcPts val="0"/>
              </a:spcBef>
              <a:spcAft>
                <a:spcPts val="0"/>
              </a:spcAft>
              <a:buSzPts val="3000"/>
              <a:buNone/>
              <a:defRPr sz="2000"/>
            </a:lvl4pPr>
            <a:lvl5pPr lvl="4" algn="ctr" rtl="0">
              <a:lnSpc>
                <a:spcPct val="500000"/>
              </a:lnSpc>
              <a:spcBef>
                <a:spcPts val="0"/>
              </a:spcBef>
              <a:spcAft>
                <a:spcPts val="0"/>
              </a:spcAft>
              <a:buSzPts val="3000"/>
              <a:buNone/>
              <a:defRPr sz="2000"/>
            </a:lvl5pPr>
            <a:lvl6pPr lvl="5" algn="ctr" rtl="0">
              <a:lnSpc>
                <a:spcPct val="500000"/>
              </a:lnSpc>
              <a:spcBef>
                <a:spcPts val="0"/>
              </a:spcBef>
              <a:spcAft>
                <a:spcPts val="0"/>
              </a:spcAft>
              <a:buSzPts val="3000"/>
              <a:buNone/>
              <a:defRPr sz="2000"/>
            </a:lvl6pPr>
            <a:lvl7pPr lvl="6" algn="ctr" rtl="0">
              <a:lnSpc>
                <a:spcPct val="500000"/>
              </a:lnSpc>
              <a:spcBef>
                <a:spcPts val="0"/>
              </a:spcBef>
              <a:spcAft>
                <a:spcPts val="0"/>
              </a:spcAft>
              <a:buSzPts val="3000"/>
              <a:buNone/>
              <a:defRPr sz="2000"/>
            </a:lvl7pPr>
            <a:lvl8pPr lvl="7" algn="ctr" rtl="0">
              <a:lnSpc>
                <a:spcPct val="500000"/>
              </a:lnSpc>
              <a:spcBef>
                <a:spcPts val="0"/>
              </a:spcBef>
              <a:spcAft>
                <a:spcPts val="0"/>
              </a:spcAft>
              <a:buSzPts val="3000"/>
              <a:buNone/>
              <a:defRPr sz="2000"/>
            </a:lvl8pPr>
            <a:lvl9pPr lvl="8" algn="ctr" rtl="0">
              <a:lnSpc>
                <a:spcPct val="500000"/>
              </a:lnSpc>
              <a:spcBef>
                <a:spcPts val="0"/>
              </a:spcBef>
              <a:spcAft>
                <a:spcPts val="0"/>
              </a:spcAft>
              <a:buSzPts val="3000"/>
              <a:buNone/>
              <a:defRPr sz="2000"/>
            </a:lvl9pPr>
          </a:lstStyle>
          <a:p>
            <a:endParaRPr/>
          </a:p>
        </p:txBody>
      </p:sp>
      <p:sp>
        <p:nvSpPr>
          <p:cNvPr id="309" name="Google Shape;309;p16"/>
          <p:cNvSpPr txBox="1">
            <a:spLocks noGrp="1"/>
          </p:cNvSpPr>
          <p:nvPr>
            <p:ph type="title"/>
          </p:nvPr>
        </p:nvSpPr>
        <p:spPr>
          <a:xfrm>
            <a:off x="367900" y="326400"/>
            <a:ext cx="8575200" cy="3134400"/>
          </a:xfrm>
          <a:prstGeom prst="rect">
            <a:avLst/>
          </a:prstGeom>
        </p:spPr>
        <p:txBody>
          <a:bodyPr spcFirstLastPara="1" wrap="square" lIns="0" tIns="36000" rIns="0" bIns="0" anchor="t" anchorCtr="0">
            <a:noAutofit/>
          </a:bodyPr>
          <a:lstStyle>
            <a:lvl1pPr lvl="0" rtl="0">
              <a:lnSpc>
                <a:spcPct val="80000"/>
              </a:lnSpc>
              <a:spcBef>
                <a:spcPts val="0"/>
              </a:spcBef>
              <a:spcAft>
                <a:spcPts val="0"/>
              </a:spcAft>
              <a:buSzPts val="9600"/>
              <a:buNone/>
              <a:defRPr sz="6400" b="1"/>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Tree>
    <p:extLst>
      <p:ext uri="{BB962C8B-B14F-4D97-AF65-F5344CB8AC3E}">
        <p14:creationId xmlns:p14="http://schemas.microsoft.com/office/powerpoint/2010/main" val="2849383564"/>
      </p:ext>
    </p:extLst>
  </p:cSld>
  <p:clrMapOvr>
    <a:masterClrMapping/>
  </p:clrMapOvr>
  <p:extLst>
    <p:ext uri="{DCECCB84-F9BA-43D5-87BE-67443E8EF086}">
      <p15:sldGuideLst xmlns:p15="http://schemas.microsoft.com/office/powerpoint/2012/main">
        <p15:guide id="1" orient="horz" pos="308">
          <p15:clr>
            <a:srgbClr val="0000FF"/>
          </p15:clr>
        </p15:guide>
        <p15:guide id="2" orient="horz" pos="463">
          <p15:clr>
            <a:srgbClr val="FA7B17"/>
          </p15:clr>
        </p15:guide>
        <p15:guide id="3" orient="horz" pos="617">
          <p15:clr>
            <a:srgbClr val="FA7B17"/>
          </p15:clr>
        </p15:guide>
        <p15:guide id="4" orient="horz" pos="771">
          <p15:clr>
            <a:srgbClr val="FA7B17"/>
          </p15:clr>
        </p15:guide>
        <p15:guide id="5" orient="horz" pos="925">
          <p15:clr>
            <a:srgbClr val="FA7B17"/>
          </p15:clr>
        </p15:guide>
        <p15:guide id="6" orient="horz" pos="1079">
          <p15:clr>
            <a:srgbClr val="FA7B17"/>
          </p15:clr>
        </p15:guide>
        <p15:guide id="7" orient="horz" pos="1243">
          <p15:clr>
            <a:srgbClr val="FA7B17"/>
          </p15:clr>
        </p15:guide>
        <p15:guide id="8" orient="horz" pos="1397">
          <p15:clr>
            <a:srgbClr val="FA7B17"/>
          </p15:clr>
        </p15:guide>
        <p15:guide id="9" orient="horz" pos="1551">
          <p15:clr>
            <a:srgbClr val="FA7B17"/>
          </p15:clr>
        </p15:guide>
        <p15:guide id="10" orient="horz" pos="1705">
          <p15:clr>
            <a:srgbClr val="FA7B17"/>
          </p15:clr>
        </p15:guide>
        <p15:guide id="11" orient="horz" pos="1860">
          <p15:clr>
            <a:srgbClr val="FA7B17"/>
          </p15:clr>
        </p15:guide>
        <p15:guide id="12" orient="horz" pos="2014">
          <p15:clr>
            <a:srgbClr val="FA7B17"/>
          </p15:clr>
        </p15:guide>
        <p15:guide id="13" orient="horz" pos="2175">
          <p15:clr>
            <a:srgbClr val="FA7B17"/>
          </p15:clr>
        </p15:guide>
        <p15:guide id="14" orient="horz" pos="2329">
          <p15:clr>
            <a:srgbClr val="FA7B17"/>
          </p15:clr>
        </p15:guide>
        <p15:guide id="15" orient="horz" pos="2490">
          <p15:clr>
            <a:srgbClr val="FA7B17"/>
          </p15:clr>
        </p15:guide>
        <p15:guide id="16" orient="horz" pos="2644">
          <p15:clr>
            <a:srgbClr val="FA7B17"/>
          </p15:clr>
        </p15:guide>
        <p15:guide id="17" orient="horz" pos="2798">
          <p15:clr>
            <a:srgbClr val="FA7B17"/>
          </p15:clr>
        </p15:guide>
        <p15:guide id="18" orient="horz" pos="2962">
          <p15:clr>
            <a:srgbClr val="FA7B17"/>
          </p15:clr>
        </p15:guide>
        <p15:guide id="19" orient="horz" pos="3116">
          <p15:clr>
            <a:srgbClr val="FA7B17"/>
          </p15:clr>
        </p15:guide>
        <p15:guide id="20" orient="horz" pos="3270">
          <p15:clr>
            <a:srgbClr val="FA7B17"/>
          </p15:clr>
        </p15:guide>
        <p15:guide id="21" orient="horz" pos="3424">
          <p15:clr>
            <a:srgbClr val="FA7B17"/>
          </p15:clr>
        </p15:guide>
        <p15:guide id="22" orient="horz" pos="3578">
          <p15:clr>
            <a:srgbClr val="FA7B17"/>
          </p15:clr>
        </p15:guide>
        <p15:guide id="23" orient="horz" pos="3733">
          <p15:clr>
            <a:srgbClr val="FA7B17"/>
          </p15:clr>
        </p15:guide>
        <p15:guide id="24" orient="horz" pos="3891">
          <p15:clr>
            <a:srgbClr val="FA7B17"/>
          </p15:clr>
        </p15:guide>
        <p15:guide id="25" orient="horz" pos="4046">
          <p15:clr>
            <a:srgbClr val="FA7B17"/>
          </p15:clr>
        </p15:guide>
        <p15:guide id="26" orient="horz" pos="4200">
          <p15:clr>
            <a:srgbClr val="FA7B17"/>
          </p15:clr>
        </p15:guide>
        <p15:guide id="27" orient="horz" pos="4354">
          <p15:clr>
            <a:srgbClr val="FA7B17"/>
          </p15:clr>
        </p15:guide>
        <p15:guide id="28" orient="horz" pos="4513">
          <p15:clr>
            <a:srgbClr val="FA7B17"/>
          </p15:clr>
        </p15:guide>
        <p15:guide id="29" orient="horz" pos="4671">
          <p15:clr>
            <a:srgbClr val="FA7B17"/>
          </p15:clr>
        </p15:guide>
        <p15:guide id="30" orient="horz" pos="4826">
          <p15:clr>
            <a:srgbClr val="FA7B17"/>
          </p15:clr>
        </p15:guide>
        <p15:guide id="31" orient="horz" pos="4980">
          <p15:clr>
            <a:srgbClr val="FA7B17"/>
          </p15:clr>
        </p15:guide>
        <p15:guide id="32" orient="horz" pos="5139">
          <p15:clr>
            <a:srgbClr val="FA7B17"/>
          </p15:clr>
        </p15:guide>
        <p15:guide id="33" orient="horz" pos="5293">
          <p15:clr>
            <a:srgbClr val="FA7B17"/>
          </p15:clr>
        </p15:guide>
        <p15:guide id="34" orient="horz" pos="5452">
          <p15:clr>
            <a:srgbClr val="FA7B17"/>
          </p15:clr>
        </p15:guide>
        <p15:guide id="35" orient="horz" pos="5606">
          <p15:clr>
            <a:srgbClr val="FA7B17"/>
          </p15:clr>
        </p15:guide>
        <p15:guide id="36" orient="horz" pos="5760">
          <p15:clr>
            <a:srgbClr val="FA7B17"/>
          </p15:clr>
        </p15:guide>
        <p15:guide id="37" orient="horz" pos="5919">
          <p15:clr>
            <a:srgbClr val="FA7B17"/>
          </p15:clr>
        </p15:guide>
        <p15:guide id="38" orient="horz" pos="6073">
          <p15:clr>
            <a:srgbClr val="0000FF"/>
          </p15:clr>
        </p15:guide>
        <p15:guide id="39" pos="348">
          <p15:clr>
            <a:srgbClr val="0000FF"/>
          </p15:clr>
        </p15:guide>
        <p15:guide id="40" pos="1248">
          <p15:clr>
            <a:srgbClr val="0000FF"/>
          </p15:clr>
        </p15:guide>
        <p15:guide id="41" pos="2148">
          <p15:clr>
            <a:srgbClr val="0000FF"/>
          </p15:clr>
        </p15:guide>
        <p15:guide id="42" pos="3059">
          <p15:clr>
            <a:srgbClr val="0000FF"/>
          </p15:clr>
        </p15:guide>
        <p15:guide id="43" pos="3949">
          <p15:clr>
            <a:srgbClr val="0000FF"/>
          </p15:clr>
        </p15:guide>
        <p15:guide id="44" pos="4849">
          <p15:clr>
            <a:srgbClr val="0000FF"/>
          </p15:clr>
        </p15:guide>
        <p15:guide id="45" pos="5760">
          <p15:clr>
            <a:srgbClr val="0000FF"/>
          </p15:clr>
        </p15:guide>
        <p15:guide id="46" pos="6650">
          <p15:clr>
            <a:srgbClr val="0000FF"/>
          </p15:clr>
        </p15:guide>
        <p15:guide id="47" pos="7550">
          <p15:clr>
            <a:srgbClr val="0000FF"/>
          </p15:clr>
        </p15:guide>
        <p15:guide id="48" pos="8450">
          <p15:clr>
            <a:srgbClr val="0000FF"/>
          </p15:clr>
        </p15:guide>
        <p15:guide id="49" pos="9350">
          <p15:clr>
            <a:srgbClr val="0000FF"/>
          </p15:clr>
        </p15:guide>
        <p15:guide id="50" pos="10251">
          <p15:clr>
            <a:srgbClr val="0000FF"/>
          </p15:clr>
        </p15:guide>
        <p15:guide id="51" pos="11172">
          <p15:clr>
            <a:srgbClr val="0000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Слайд раздел 2">
  <p:cSld name="2_Слайд раздел 2">
    <p:bg>
      <p:bgPr>
        <a:solidFill>
          <a:srgbClr val="4BD0A0"/>
        </a:solidFill>
        <a:effectLst/>
      </p:bgPr>
    </p:bg>
    <p:spTree>
      <p:nvGrpSpPr>
        <p:cNvPr id="1" name="Shape 310"/>
        <p:cNvGrpSpPr/>
        <p:nvPr/>
      </p:nvGrpSpPr>
      <p:grpSpPr>
        <a:xfrm>
          <a:off x="0" y="0"/>
          <a:ext cx="0" cy="0"/>
          <a:chOff x="0" y="0"/>
          <a:chExt cx="0" cy="0"/>
        </a:xfrm>
      </p:grpSpPr>
      <p:sp>
        <p:nvSpPr>
          <p:cNvPr id="311" name="Google Shape;311;p17"/>
          <p:cNvSpPr/>
          <p:nvPr/>
        </p:nvSpPr>
        <p:spPr>
          <a:xfrm>
            <a:off x="8906942" y="2654663"/>
            <a:ext cx="3769800" cy="3769800"/>
          </a:xfrm>
          <a:prstGeom prst="ellipse">
            <a:avLst/>
          </a:prstGeom>
          <a:noFill/>
          <a:ln w="2857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312" name="Google Shape;312;p17"/>
          <p:cNvSpPr/>
          <p:nvPr/>
        </p:nvSpPr>
        <p:spPr>
          <a:xfrm>
            <a:off x="5136057" y="2640417"/>
            <a:ext cx="3769800" cy="3769800"/>
          </a:xfrm>
          <a:prstGeom prst="ellipse">
            <a:avLst/>
          </a:prstGeom>
          <a:solidFill>
            <a:srgbClr val="FFFFFF"/>
          </a:solidFill>
          <a:ln>
            <a:noFill/>
          </a:ln>
        </p:spPr>
        <p:txBody>
          <a:bodyPr spcFirstLastPara="1" wrap="square" lIns="60950" tIns="60950" rIns="60950" bIns="60950" anchor="ctr" anchorCtr="0">
            <a:noAutofit/>
          </a:bodyPr>
          <a:lstStyle/>
          <a:p>
            <a:pPr marL="0" lvl="0" indent="0" algn="ctr" rtl="0">
              <a:spcBef>
                <a:spcPts val="0"/>
              </a:spcBef>
              <a:spcAft>
                <a:spcPts val="0"/>
              </a:spcAft>
              <a:buNone/>
            </a:pPr>
            <a:endParaRPr sz="6400" b="1">
              <a:latin typeface="Proxima Nova"/>
              <a:ea typeface="Proxima Nova"/>
              <a:cs typeface="Proxima Nova"/>
              <a:sym typeface="Proxima Nova"/>
            </a:endParaRPr>
          </a:p>
        </p:txBody>
      </p:sp>
      <p:sp>
        <p:nvSpPr>
          <p:cNvPr id="313" name="Google Shape;313;p17"/>
          <p:cNvSpPr txBox="1">
            <a:spLocks noGrp="1"/>
          </p:cNvSpPr>
          <p:nvPr>
            <p:ph type="subTitle" idx="1"/>
          </p:nvPr>
        </p:nvSpPr>
        <p:spPr>
          <a:xfrm>
            <a:off x="5136050" y="3624000"/>
            <a:ext cx="3807000" cy="1814400"/>
          </a:xfrm>
          <a:prstGeom prst="rect">
            <a:avLst/>
          </a:prstGeom>
        </p:spPr>
        <p:txBody>
          <a:bodyPr spcFirstLastPara="1" wrap="square" lIns="0" tIns="576000" rIns="91425" bIns="0" anchor="t" anchorCtr="0">
            <a:noAutofit/>
          </a:bodyPr>
          <a:lstStyle>
            <a:lvl1pPr lvl="0" algn="ctr" rtl="0">
              <a:lnSpc>
                <a:spcPct val="500000"/>
              </a:lnSpc>
              <a:spcBef>
                <a:spcPts val="0"/>
              </a:spcBef>
              <a:spcAft>
                <a:spcPts val="0"/>
              </a:spcAft>
              <a:buSzPts val="9600"/>
              <a:buFont typeface="Proxima Nova Semibold"/>
              <a:buNone/>
              <a:defRPr sz="6400">
                <a:latin typeface="Proxima Nova Semibold"/>
                <a:ea typeface="Proxima Nova Semibold"/>
                <a:cs typeface="Proxima Nova Semibold"/>
                <a:sym typeface="Proxima Nova Semibold"/>
              </a:defRPr>
            </a:lvl1pPr>
            <a:lvl2pPr lvl="1" algn="ctr" rtl="0">
              <a:lnSpc>
                <a:spcPct val="500000"/>
              </a:lnSpc>
              <a:spcBef>
                <a:spcPts val="0"/>
              </a:spcBef>
              <a:spcAft>
                <a:spcPts val="0"/>
              </a:spcAft>
              <a:buSzPts val="3000"/>
              <a:buNone/>
              <a:defRPr sz="2000"/>
            </a:lvl2pPr>
            <a:lvl3pPr lvl="2" algn="ctr" rtl="0">
              <a:lnSpc>
                <a:spcPct val="500000"/>
              </a:lnSpc>
              <a:spcBef>
                <a:spcPts val="0"/>
              </a:spcBef>
              <a:spcAft>
                <a:spcPts val="0"/>
              </a:spcAft>
              <a:buSzPts val="3000"/>
              <a:buNone/>
              <a:defRPr sz="2000"/>
            </a:lvl3pPr>
            <a:lvl4pPr lvl="3" algn="ctr" rtl="0">
              <a:lnSpc>
                <a:spcPct val="500000"/>
              </a:lnSpc>
              <a:spcBef>
                <a:spcPts val="0"/>
              </a:spcBef>
              <a:spcAft>
                <a:spcPts val="0"/>
              </a:spcAft>
              <a:buSzPts val="3000"/>
              <a:buNone/>
              <a:defRPr sz="2000"/>
            </a:lvl4pPr>
            <a:lvl5pPr lvl="4" algn="ctr" rtl="0">
              <a:lnSpc>
                <a:spcPct val="500000"/>
              </a:lnSpc>
              <a:spcBef>
                <a:spcPts val="0"/>
              </a:spcBef>
              <a:spcAft>
                <a:spcPts val="0"/>
              </a:spcAft>
              <a:buSzPts val="3000"/>
              <a:buNone/>
              <a:defRPr sz="2000"/>
            </a:lvl5pPr>
            <a:lvl6pPr lvl="5" algn="ctr" rtl="0">
              <a:lnSpc>
                <a:spcPct val="500000"/>
              </a:lnSpc>
              <a:spcBef>
                <a:spcPts val="0"/>
              </a:spcBef>
              <a:spcAft>
                <a:spcPts val="0"/>
              </a:spcAft>
              <a:buSzPts val="3000"/>
              <a:buNone/>
              <a:defRPr sz="2000"/>
            </a:lvl6pPr>
            <a:lvl7pPr lvl="6" algn="ctr" rtl="0">
              <a:lnSpc>
                <a:spcPct val="500000"/>
              </a:lnSpc>
              <a:spcBef>
                <a:spcPts val="0"/>
              </a:spcBef>
              <a:spcAft>
                <a:spcPts val="0"/>
              </a:spcAft>
              <a:buSzPts val="3000"/>
              <a:buNone/>
              <a:defRPr sz="2000"/>
            </a:lvl7pPr>
            <a:lvl8pPr lvl="7" algn="ctr" rtl="0">
              <a:lnSpc>
                <a:spcPct val="500000"/>
              </a:lnSpc>
              <a:spcBef>
                <a:spcPts val="0"/>
              </a:spcBef>
              <a:spcAft>
                <a:spcPts val="0"/>
              </a:spcAft>
              <a:buSzPts val="3000"/>
              <a:buNone/>
              <a:defRPr sz="2000"/>
            </a:lvl8pPr>
            <a:lvl9pPr lvl="8" algn="ctr" rtl="0">
              <a:lnSpc>
                <a:spcPct val="500000"/>
              </a:lnSpc>
              <a:spcBef>
                <a:spcPts val="0"/>
              </a:spcBef>
              <a:spcAft>
                <a:spcPts val="0"/>
              </a:spcAft>
              <a:buSzPts val="3000"/>
              <a:buNone/>
              <a:defRPr sz="2000"/>
            </a:lvl9pPr>
          </a:lstStyle>
          <a:p>
            <a:endParaRPr/>
          </a:p>
        </p:txBody>
      </p:sp>
      <p:grpSp>
        <p:nvGrpSpPr>
          <p:cNvPr id="314" name="Google Shape;314;p17"/>
          <p:cNvGrpSpPr/>
          <p:nvPr/>
        </p:nvGrpSpPr>
        <p:grpSpPr>
          <a:xfrm>
            <a:off x="11652975" y="6251650"/>
            <a:ext cx="344717" cy="353773"/>
            <a:chOff x="238125" y="2432825"/>
            <a:chExt cx="779550" cy="781875"/>
          </a:xfrm>
        </p:grpSpPr>
        <p:sp>
          <p:nvSpPr>
            <p:cNvPr id="315" name="Google Shape;315;p17"/>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16" name="Google Shape;316;p17"/>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17" name="Google Shape;317;p17"/>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18" name="Google Shape;318;p17"/>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319" name="Google Shape;319;p17"/>
          <p:cNvSpPr txBox="1">
            <a:spLocks noGrp="1"/>
          </p:cNvSpPr>
          <p:nvPr>
            <p:ph type="title"/>
          </p:nvPr>
        </p:nvSpPr>
        <p:spPr>
          <a:xfrm>
            <a:off x="367900" y="326400"/>
            <a:ext cx="9528000" cy="2808000"/>
          </a:xfrm>
          <a:prstGeom prst="rect">
            <a:avLst/>
          </a:prstGeom>
        </p:spPr>
        <p:txBody>
          <a:bodyPr spcFirstLastPara="1" wrap="square" lIns="0" tIns="36000" rIns="0" bIns="0" anchor="t" anchorCtr="0">
            <a:noAutofit/>
          </a:bodyPr>
          <a:lstStyle>
            <a:lvl1pPr lvl="0" rtl="0">
              <a:lnSpc>
                <a:spcPct val="80000"/>
              </a:lnSpc>
              <a:spcBef>
                <a:spcPts val="0"/>
              </a:spcBef>
              <a:spcAft>
                <a:spcPts val="0"/>
              </a:spcAft>
              <a:buSzPts val="9600"/>
              <a:buNone/>
              <a:defRPr sz="6400" b="1"/>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Tree>
    <p:extLst>
      <p:ext uri="{BB962C8B-B14F-4D97-AF65-F5344CB8AC3E}">
        <p14:creationId xmlns:p14="http://schemas.microsoft.com/office/powerpoint/2010/main" val="344061404"/>
      </p:ext>
    </p:extLst>
  </p:cSld>
  <p:clrMapOvr>
    <a:masterClrMapping/>
  </p:clrMapOvr>
  <p:extLst>
    <p:ext uri="{DCECCB84-F9BA-43D5-87BE-67443E8EF086}">
      <p15:sldGuideLst xmlns:p15="http://schemas.microsoft.com/office/powerpoint/2012/main">
        <p15:guide id="1" orient="horz" pos="308">
          <p15:clr>
            <a:srgbClr val="0000FF"/>
          </p15:clr>
        </p15:guide>
        <p15:guide id="2" orient="horz" pos="463">
          <p15:clr>
            <a:srgbClr val="FA7B17"/>
          </p15:clr>
        </p15:guide>
        <p15:guide id="3" orient="horz" pos="617">
          <p15:clr>
            <a:srgbClr val="FA7B17"/>
          </p15:clr>
        </p15:guide>
        <p15:guide id="4" orient="horz" pos="771">
          <p15:clr>
            <a:srgbClr val="FA7B17"/>
          </p15:clr>
        </p15:guide>
        <p15:guide id="5" orient="horz" pos="925">
          <p15:clr>
            <a:srgbClr val="FA7B17"/>
          </p15:clr>
        </p15:guide>
        <p15:guide id="6" orient="horz" pos="1079">
          <p15:clr>
            <a:srgbClr val="FA7B17"/>
          </p15:clr>
        </p15:guide>
        <p15:guide id="7" orient="horz" pos="1243">
          <p15:clr>
            <a:srgbClr val="FA7B17"/>
          </p15:clr>
        </p15:guide>
        <p15:guide id="8" orient="horz" pos="1397">
          <p15:clr>
            <a:srgbClr val="FA7B17"/>
          </p15:clr>
        </p15:guide>
        <p15:guide id="9" orient="horz" pos="1551">
          <p15:clr>
            <a:srgbClr val="FA7B17"/>
          </p15:clr>
        </p15:guide>
        <p15:guide id="10" orient="horz" pos="1705">
          <p15:clr>
            <a:srgbClr val="FA7B17"/>
          </p15:clr>
        </p15:guide>
        <p15:guide id="11" orient="horz" pos="1860">
          <p15:clr>
            <a:srgbClr val="FA7B17"/>
          </p15:clr>
        </p15:guide>
        <p15:guide id="12" orient="horz" pos="2014">
          <p15:clr>
            <a:srgbClr val="FA7B17"/>
          </p15:clr>
        </p15:guide>
        <p15:guide id="13" orient="horz" pos="2175">
          <p15:clr>
            <a:srgbClr val="FA7B17"/>
          </p15:clr>
        </p15:guide>
        <p15:guide id="14" orient="horz" pos="2329">
          <p15:clr>
            <a:srgbClr val="FA7B17"/>
          </p15:clr>
        </p15:guide>
        <p15:guide id="15" orient="horz" pos="2490">
          <p15:clr>
            <a:srgbClr val="FA7B17"/>
          </p15:clr>
        </p15:guide>
        <p15:guide id="16" orient="horz" pos="2644">
          <p15:clr>
            <a:srgbClr val="FA7B17"/>
          </p15:clr>
        </p15:guide>
        <p15:guide id="17" orient="horz" pos="2798">
          <p15:clr>
            <a:srgbClr val="FA7B17"/>
          </p15:clr>
        </p15:guide>
        <p15:guide id="18" orient="horz" pos="2962">
          <p15:clr>
            <a:srgbClr val="FA7B17"/>
          </p15:clr>
        </p15:guide>
        <p15:guide id="19" orient="horz" pos="3116">
          <p15:clr>
            <a:srgbClr val="FA7B17"/>
          </p15:clr>
        </p15:guide>
        <p15:guide id="20" orient="horz" pos="3270">
          <p15:clr>
            <a:srgbClr val="FA7B17"/>
          </p15:clr>
        </p15:guide>
        <p15:guide id="21" orient="horz" pos="3424">
          <p15:clr>
            <a:srgbClr val="FA7B17"/>
          </p15:clr>
        </p15:guide>
        <p15:guide id="22" orient="horz" pos="3578">
          <p15:clr>
            <a:srgbClr val="FA7B17"/>
          </p15:clr>
        </p15:guide>
        <p15:guide id="23" orient="horz" pos="3733">
          <p15:clr>
            <a:srgbClr val="FA7B17"/>
          </p15:clr>
        </p15:guide>
        <p15:guide id="24" orient="horz" pos="3891">
          <p15:clr>
            <a:srgbClr val="FA7B17"/>
          </p15:clr>
        </p15:guide>
        <p15:guide id="25" orient="horz" pos="4046">
          <p15:clr>
            <a:srgbClr val="FA7B17"/>
          </p15:clr>
        </p15:guide>
        <p15:guide id="26" orient="horz" pos="4200">
          <p15:clr>
            <a:srgbClr val="FA7B17"/>
          </p15:clr>
        </p15:guide>
        <p15:guide id="27" orient="horz" pos="4354">
          <p15:clr>
            <a:srgbClr val="FA7B17"/>
          </p15:clr>
        </p15:guide>
        <p15:guide id="28" orient="horz" pos="4513">
          <p15:clr>
            <a:srgbClr val="FA7B17"/>
          </p15:clr>
        </p15:guide>
        <p15:guide id="29" orient="horz" pos="4671">
          <p15:clr>
            <a:srgbClr val="FA7B17"/>
          </p15:clr>
        </p15:guide>
        <p15:guide id="30" orient="horz" pos="4826">
          <p15:clr>
            <a:srgbClr val="FA7B17"/>
          </p15:clr>
        </p15:guide>
        <p15:guide id="31" orient="horz" pos="4980">
          <p15:clr>
            <a:srgbClr val="FA7B17"/>
          </p15:clr>
        </p15:guide>
        <p15:guide id="32" orient="horz" pos="5139">
          <p15:clr>
            <a:srgbClr val="FA7B17"/>
          </p15:clr>
        </p15:guide>
        <p15:guide id="33" orient="horz" pos="5293">
          <p15:clr>
            <a:srgbClr val="FA7B17"/>
          </p15:clr>
        </p15:guide>
        <p15:guide id="34" orient="horz" pos="5452">
          <p15:clr>
            <a:srgbClr val="FA7B17"/>
          </p15:clr>
        </p15:guide>
        <p15:guide id="35" orient="horz" pos="5606">
          <p15:clr>
            <a:srgbClr val="FA7B17"/>
          </p15:clr>
        </p15:guide>
        <p15:guide id="36" orient="horz" pos="5760">
          <p15:clr>
            <a:srgbClr val="FA7B17"/>
          </p15:clr>
        </p15:guide>
        <p15:guide id="37" orient="horz" pos="5919">
          <p15:clr>
            <a:srgbClr val="FA7B17"/>
          </p15:clr>
        </p15:guide>
        <p15:guide id="38" orient="horz" pos="6073">
          <p15:clr>
            <a:srgbClr val="0000FF"/>
          </p15:clr>
        </p15:guide>
        <p15:guide id="39" pos="348">
          <p15:clr>
            <a:srgbClr val="0000FF"/>
          </p15:clr>
        </p15:guide>
        <p15:guide id="40" pos="1248">
          <p15:clr>
            <a:srgbClr val="0000FF"/>
          </p15:clr>
        </p15:guide>
        <p15:guide id="41" pos="2148">
          <p15:clr>
            <a:srgbClr val="0000FF"/>
          </p15:clr>
        </p15:guide>
        <p15:guide id="42" pos="3059">
          <p15:clr>
            <a:srgbClr val="0000FF"/>
          </p15:clr>
        </p15:guide>
        <p15:guide id="43" pos="3949">
          <p15:clr>
            <a:srgbClr val="0000FF"/>
          </p15:clr>
        </p15:guide>
        <p15:guide id="44" pos="4849">
          <p15:clr>
            <a:srgbClr val="0000FF"/>
          </p15:clr>
        </p15:guide>
        <p15:guide id="45" pos="5760">
          <p15:clr>
            <a:srgbClr val="0000FF"/>
          </p15:clr>
        </p15:guide>
        <p15:guide id="46" pos="6650">
          <p15:clr>
            <a:srgbClr val="0000FF"/>
          </p15:clr>
        </p15:guide>
        <p15:guide id="47" pos="7550">
          <p15:clr>
            <a:srgbClr val="0000FF"/>
          </p15:clr>
        </p15:guide>
        <p15:guide id="48" pos="8450">
          <p15:clr>
            <a:srgbClr val="0000FF"/>
          </p15:clr>
        </p15:guide>
        <p15:guide id="49" pos="9350">
          <p15:clr>
            <a:srgbClr val="0000FF"/>
          </p15:clr>
        </p15:guide>
        <p15:guide id="50" pos="10251">
          <p15:clr>
            <a:srgbClr val="0000FF"/>
          </p15:clr>
        </p15:guide>
        <p15:guide id="51" pos="11172">
          <p15:clr>
            <a:srgbClr val="0000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Слайд раздел 3_1">
  <p:cSld name="2_Слайд раздел 3_1">
    <p:bg>
      <p:bgPr>
        <a:solidFill>
          <a:srgbClr val="4BD0A0"/>
        </a:solidFill>
        <a:effectLst/>
      </p:bgPr>
    </p:bg>
    <p:spTree>
      <p:nvGrpSpPr>
        <p:cNvPr id="1" name="Shape 320"/>
        <p:cNvGrpSpPr/>
        <p:nvPr/>
      </p:nvGrpSpPr>
      <p:grpSpPr>
        <a:xfrm>
          <a:off x="0" y="0"/>
          <a:ext cx="0" cy="0"/>
          <a:chOff x="0" y="0"/>
          <a:chExt cx="0" cy="0"/>
        </a:xfrm>
      </p:grpSpPr>
      <p:sp>
        <p:nvSpPr>
          <p:cNvPr id="321" name="Google Shape;321;p18"/>
          <p:cNvSpPr/>
          <p:nvPr/>
        </p:nvSpPr>
        <p:spPr>
          <a:xfrm>
            <a:off x="0" y="3379208"/>
            <a:ext cx="3048000" cy="3048000"/>
          </a:xfrm>
          <a:prstGeom prst="ellipse">
            <a:avLst/>
          </a:prstGeom>
          <a:solidFill>
            <a:srgbClr val="FFFFFF"/>
          </a:solidFill>
          <a:ln>
            <a:noFill/>
          </a:ln>
        </p:spPr>
        <p:txBody>
          <a:bodyPr spcFirstLastPara="1" wrap="square" lIns="60950" tIns="60950" rIns="60950" bIns="60950" anchor="ctr" anchorCtr="0">
            <a:noAutofit/>
          </a:bodyPr>
          <a:lstStyle/>
          <a:p>
            <a:pPr marL="0" lvl="0" indent="0" algn="ctr" rtl="0">
              <a:lnSpc>
                <a:spcPct val="80000"/>
              </a:lnSpc>
              <a:spcBef>
                <a:spcPts val="0"/>
              </a:spcBef>
              <a:spcAft>
                <a:spcPts val="0"/>
              </a:spcAft>
              <a:buClr>
                <a:schemeClr val="dk1"/>
              </a:buClr>
              <a:buSzPts val="1100"/>
              <a:buFont typeface="Arial"/>
              <a:buNone/>
            </a:pPr>
            <a:r>
              <a:rPr lang="ru" sz="6400" b="1">
                <a:solidFill>
                  <a:schemeClr val="dk1"/>
                </a:solidFill>
                <a:latin typeface="Proxima Nova"/>
                <a:ea typeface="Proxima Nova"/>
                <a:cs typeface="Proxima Nova"/>
                <a:sym typeface="Proxima Nova"/>
              </a:rPr>
              <a:t>1</a:t>
            </a:r>
            <a:endParaRPr sz="6400" b="1">
              <a:solidFill>
                <a:schemeClr val="dk1"/>
              </a:solidFill>
              <a:latin typeface="Proxima Nova"/>
              <a:ea typeface="Proxima Nova"/>
              <a:cs typeface="Proxima Nova"/>
              <a:sym typeface="Proxima Nova"/>
            </a:endParaRPr>
          </a:p>
        </p:txBody>
      </p:sp>
      <p:sp>
        <p:nvSpPr>
          <p:cNvPr id="322" name="Google Shape;322;p18"/>
          <p:cNvSpPr/>
          <p:nvPr/>
        </p:nvSpPr>
        <p:spPr>
          <a:xfrm>
            <a:off x="6095912" y="3379208"/>
            <a:ext cx="3048000" cy="3048000"/>
          </a:xfrm>
          <a:prstGeom prst="ellipse">
            <a:avLst/>
          </a:prstGeom>
          <a:noFill/>
          <a:ln w="2857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323" name="Google Shape;323;p18"/>
          <p:cNvSpPr/>
          <p:nvPr/>
        </p:nvSpPr>
        <p:spPr>
          <a:xfrm>
            <a:off x="9143985" y="3379208"/>
            <a:ext cx="3048000" cy="3048000"/>
          </a:xfrm>
          <a:prstGeom prst="ellipse">
            <a:avLst/>
          </a:prstGeom>
          <a:noFill/>
          <a:ln w="2857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324" name="Google Shape;324;p18"/>
          <p:cNvSpPr/>
          <p:nvPr/>
        </p:nvSpPr>
        <p:spPr>
          <a:xfrm>
            <a:off x="3048000" y="3379308"/>
            <a:ext cx="3047800" cy="3047800"/>
          </a:xfrm>
          <a:prstGeom prst="ellipse">
            <a:avLst/>
          </a:prstGeom>
          <a:noFill/>
          <a:ln w="2857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grpSp>
        <p:nvGrpSpPr>
          <p:cNvPr id="325" name="Google Shape;325;p18"/>
          <p:cNvGrpSpPr/>
          <p:nvPr/>
        </p:nvGrpSpPr>
        <p:grpSpPr>
          <a:xfrm>
            <a:off x="11652975" y="6251650"/>
            <a:ext cx="344717" cy="353773"/>
            <a:chOff x="238125" y="2432825"/>
            <a:chExt cx="779550" cy="781875"/>
          </a:xfrm>
        </p:grpSpPr>
        <p:sp>
          <p:nvSpPr>
            <p:cNvPr id="326" name="Google Shape;326;p18"/>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27" name="Google Shape;327;p18"/>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28" name="Google Shape;328;p18"/>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29" name="Google Shape;329;p18"/>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330" name="Google Shape;330;p18"/>
          <p:cNvSpPr txBox="1">
            <a:spLocks noGrp="1"/>
          </p:cNvSpPr>
          <p:nvPr>
            <p:ph type="title"/>
          </p:nvPr>
        </p:nvSpPr>
        <p:spPr>
          <a:xfrm>
            <a:off x="367900" y="326400"/>
            <a:ext cx="9528000" cy="2808000"/>
          </a:xfrm>
          <a:prstGeom prst="rect">
            <a:avLst/>
          </a:prstGeom>
        </p:spPr>
        <p:txBody>
          <a:bodyPr spcFirstLastPara="1" wrap="square" lIns="0" tIns="36000" rIns="0" bIns="0" anchor="t" anchorCtr="0">
            <a:noAutofit/>
          </a:bodyPr>
          <a:lstStyle>
            <a:lvl1pPr lvl="0" rtl="0">
              <a:lnSpc>
                <a:spcPct val="80000"/>
              </a:lnSpc>
              <a:spcBef>
                <a:spcPts val="0"/>
              </a:spcBef>
              <a:spcAft>
                <a:spcPts val="0"/>
              </a:spcAft>
              <a:buSzPts val="9600"/>
              <a:buNone/>
              <a:defRPr sz="6400" b="1"/>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Tree>
    <p:extLst>
      <p:ext uri="{BB962C8B-B14F-4D97-AF65-F5344CB8AC3E}">
        <p14:creationId xmlns:p14="http://schemas.microsoft.com/office/powerpoint/2010/main" val="265264081"/>
      </p:ext>
    </p:extLst>
  </p:cSld>
  <p:clrMapOvr>
    <a:masterClrMapping/>
  </p:clrMapOvr>
  <p:extLst>
    <p:ext uri="{DCECCB84-F9BA-43D5-87BE-67443E8EF086}">
      <p15:sldGuideLst xmlns:p15="http://schemas.microsoft.com/office/powerpoint/2012/main">
        <p15:guide id="1" orient="horz" pos="308">
          <p15:clr>
            <a:srgbClr val="0000FF"/>
          </p15:clr>
        </p15:guide>
        <p15:guide id="2" orient="horz" pos="463">
          <p15:clr>
            <a:srgbClr val="FA7B17"/>
          </p15:clr>
        </p15:guide>
        <p15:guide id="3" orient="horz" pos="617">
          <p15:clr>
            <a:srgbClr val="FA7B17"/>
          </p15:clr>
        </p15:guide>
        <p15:guide id="4" orient="horz" pos="771">
          <p15:clr>
            <a:srgbClr val="FA7B17"/>
          </p15:clr>
        </p15:guide>
        <p15:guide id="5" orient="horz" pos="925">
          <p15:clr>
            <a:srgbClr val="FA7B17"/>
          </p15:clr>
        </p15:guide>
        <p15:guide id="6" orient="horz" pos="1079">
          <p15:clr>
            <a:srgbClr val="FA7B17"/>
          </p15:clr>
        </p15:guide>
        <p15:guide id="7" orient="horz" pos="1243">
          <p15:clr>
            <a:srgbClr val="FA7B17"/>
          </p15:clr>
        </p15:guide>
        <p15:guide id="8" orient="horz" pos="1397">
          <p15:clr>
            <a:srgbClr val="FA7B17"/>
          </p15:clr>
        </p15:guide>
        <p15:guide id="9" orient="horz" pos="1551">
          <p15:clr>
            <a:srgbClr val="FA7B17"/>
          </p15:clr>
        </p15:guide>
        <p15:guide id="10" orient="horz" pos="1705">
          <p15:clr>
            <a:srgbClr val="FA7B17"/>
          </p15:clr>
        </p15:guide>
        <p15:guide id="11" orient="horz" pos="1860">
          <p15:clr>
            <a:srgbClr val="FA7B17"/>
          </p15:clr>
        </p15:guide>
        <p15:guide id="12" orient="horz" pos="2014">
          <p15:clr>
            <a:srgbClr val="FA7B17"/>
          </p15:clr>
        </p15:guide>
        <p15:guide id="13" orient="horz" pos="2175">
          <p15:clr>
            <a:srgbClr val="FA7B17"/>
          </p15:clr>
        </p15:guide>
        <p15:guide id="14" orient="horz" pos="2329">
          <p15:clr>
            <a:srgbClr val="FA7B17"/>
          </p15:clr>
        </p15:guide>
        <p15:guide id="15" orient="horz" pos="2490">
          <p15:clr>
            <a:srgbClr val="FA7B17"/>
          </p15:clr>
        </p15:guide>
        <p15:guide id="16" orient="horz" pos="2644">
          <p15:clr>
            <a:srgbClr val="FA7B17"/>
          </p15:clr>
        </p15:guide>
        <p15:guide id="17" orient="horz" pos="2798">
          <p15:clr>
            <a:srgbClr val="FA7B17"/>
          </p15:clr>
        </p15:guide>
        <p15:guide id="18" orient="horz" pos="2962">
          <p15:clr>
            <a:srgbClr val="FA7B17"/>
          </p15:clr>
        </p15:guide>
        <p15:guide id="19" orient="horz" pos="3116">
          <p15:clr>
            <a:srgbClr val="FA7B17"/>
          </p15:clr>
        </p15:guide>
        <p15:guide id="20" orient="horz" pos="3270">
          <p15:clr>
            <a:srgbClr val="FA7B17"/>
          </p15:clr>
        </p15:guide>
        <p15:guide id="21" orient="horz" pos="3424">
          <p15:clr>
            <a:srgbClr val="FA7B17"/>
          </p15:clr>
        </p15:guide>
        <p15:guide id="22" orient="horz" pos="3578">
          <p15:clr>
            <a:srgbClr val="FA7B17"/>
          </p15:clr>
        </p15:guide>
        <p15:guide id="23" orient="horz" pos="3733">
          <p15:clr>
            <a:srgbClr val="FA7B17"/>
          </p15:clr>
        </p15:guide>
        <p15:guide id="24" orient="horz" pos="3891">
          <p15:clr>
            <a:srgbClr val="FA7B17"/>
          </p15:clr>
        </p15:guide>
        <p15:guide id="25" orient="horz" pos="4046">
          <p15:clr>
            <a:srgbClr val="FA7B17"/>
          </p15:clr>
        </p15:guide>
        <p15:guide id="26" orient="horz" pos="4200">
          <p15:clr>
            <a:srgbClr val="FA7B17"/>
          </p15:clr>
        </p15:guide>
        <p15:guide id="27" orient="horz" pos="4354">
          <p15:clr>
            <a:srgbClr val="FA7B17"/>
          </p15:clr>
        </p15:guide>
        <p15:guide id="28" orient="horz" pos="4513">
          <p15:clr>
            <a:srgbClr val="FA7B17"/>
          </p15:clr>
        </p15:guide>
        <p15:guide id="29" orient="horz" pos="4671">
          <p15:clr>
            <a:srgbClr val="FA7B17"/>
          </p15:clr>
        </p15:guide>
        <p15:guide id="30" orient="horz" pos="4826">
          <p15:clr>
            <a:srgbClr val="FA7B17"/>
          </p15:clr>
        </p15:guide>
        <p15:guide id="31" orient="horz" pos="4980">
          <p15:clr>
            <a:srgbClr val="FA7B17"/>
          </p15:clr>
        </p15:guide>
        <p15:guide id="32" orient="horz" pos="5139">
          <p15:clr>
            <a:srgbClr val="FA7B17"/>
          </p15:clr>
        </p15:guide>
        <p15:guide id="33" orient="horz" pos="5293">
          <p15:clr>
            <a:srgbClr val="FA7B17"/>
          </p15:clr>
        </p15:guide>
        <p15:guide id="34" orient="horz" pos="5452">
          <p15:clr>
            <a:srgbClr val="FA7B17"/>
          </p15:clr>
        </p15:guide>
        <p15:guide id="35" orient="horz" pos="5606">
          <p15:clr>
            <a:srgbClr val="FA7B17"/>
          </p15:clr>
        </p15:guide>
        <p15:guide id="36" orient="horz" pos="5760">
          <p15:clr>
            <a:srgbClr val="FA7B17"/>
          </p15:clr>
        </p15:guide>
        <p15:guide id="37" orient="horz" pos="5919">
          <p15:clr>
            <a:srgbClr val="FA7B17"/>
          </p15:clr>
        </p15:guide>
        <p15:guide id="38" orient="horz" pos="6073">
          <p15:clr>
            <a:srgbClr val="0000FF"/>
          </p15:clr>
        </p15:guide>
        <p15:guide id="39" pos="348">
          <p15:clr>
            <a:srgbClr val="0000FF"/>
          </p15:clr>
        </p15:guide>
        <p15:guide id="40" pos="1248">
          <p15:clr>
            <a:srgbClr val="0000FF"/>
          </p15:clr>
        </p15:guide>
        <p15:guide id="41" pos="2148">
          <p15:clr>
            <a:srgbClr val="0000FF"/>
          </p15:clr>
        </p15:guide>
        <p15:guide id="42" pos="3059">
          <p15:clr>
            <a:srgbClr val="0000FF"/>
          </p15:clr>
        </p15:guide>
        <p15:guide id="43" pos="3949">
          <p15:clr>
            <a:srgbClr val="0000FF"/>
          </p15:clr>
        </p15:guide>
        <p15:guide id="44" pos="4849">
          <p15:clr>
            <a:srgbClr val="0000FF"/>
          </p15:clr>
        </p15:guide>
        <p15:guide id="45" pos="5760">
          <p15:clr>
            <a:srgbClr val="0000FF"/>
          </p15:clr>
        </p15:guide>
        <p15:guide id="46" pos="6650">
          <p15:clr>
            <a:srgbClr val="0000FF"/>
          </p15:clr>
        </p15:guide>
        <p15:guide id="47" pos="7550">
          <p15:clr>
            <a:srgbClr val="0000FF"/>
          </p15:clr>
        </p15:guide>
        <p15:guide id="48" pos="8450">
          <p15:clr>
            <a:srgbClr val="0000FF"/>
          </p15:clr>
        </p15:guide>
        <p15:guide id="49" pos="9350">
          <p15:clr>
            <a:srgbClr val="0000FF"/>
          </p15:clr>
        </p15:guide>
        <p15:guide id="50" pos="10251">
          <p15:clr>
            <a:srgbClr val="0000FF"/>
          </p15:clr>
        </p15:guide>
        <p15:guide id="51" pos="11172">
          <p15:clr>
            <a:srgbClr val="0000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Слайд раздел 3_2">
  <p:cSld name="2_Слайд раздел 3_2">
    <p:bg>
      <p:bgPr>
        <a:solidFill>
          <a:srgbClr val="4BD0A0"/>
        </a:solidFill>
        <a:effectLst/>
      </p:bgPr>
    </p:bg>
    <p:spTree>
      <p:nvGrpSpPr>
        <p:cNvPr id="1" name="Shape 331"/>
        <p:cNvGrpSpPr/>
        <p:nvPr/>
      </p:nvGrpSpPr>
      <p:grpSpPr>
        <a:xfrm>
          <a:off x="0" y="0"/>
          <a:ext cx="0" cy="0"/>
          <a:chOff x="0" y="0"/>
          <a:chExt cx="0" cy="0"/>
        </a:xfrm>
      </p:grpSpPr>
      <p:sp>
        <p:nvSpPr>
          <p:cNvPr id="332" name="Google Shape;332;p19"/>
          <p:cNvSpPr/>
          <p:nvPr/>
        </p:nvSpPr>
        <p:spPr>
          <a:xfrm>
            <a:off x="6095912" y="3379208"/>
            <a:ext cx="3048000" cy="3048000"/>
          </a:xfrm>
          <a:prstGeom prst="ellipse">
            <a:avLst/>
          </a:prstGeom>
          <a:noFill/>
          <a:ln w="2857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333" name="Google Shape;333;p19"/>
          <p:cNvSpPr/>
          <p:nvPr/>
        </p:nvSpPr>
        <p:spPr>
          <a:xfrm>
            <a:off x="9143985" y="3379208"/>
            <a:ext cx="3048000" cy="3048000"/>
          </a:xfrm>
          <a:prstGeom prst="ellipse">
            <a:avLst/>
          </a:prstGeom>
          <a:noFill/>
          <a:ln w="2857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334" name="Google Shape;334;p19"/>
          <p:cNvSpPr/>
          <p:nvPr/>
        </p:nvSpPr>
        <p:spPr>
          <a:xfrm>
            <a:off x="0" y="3379208"/>
            <a:ext cx="3048000" cy="3048000"/>
          </a:xfrm>
          <a:prstGeom prst="ellipse">
            <a:avLst/>
          </a:prstGeom>
          <a:noFill/>
          <a:ln w="2857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335" name="Google Shape;335;p19"/>
          <p:cNvSpPr/>
          <p:nvPr/>
        </p:nvSpPr>
        <p:spPr>
          <a:xfrm>
            <a:off x="3048000" y="3379308"/>
            <a:ext cx="3047800" cy="3047800"/>
          </a:xfrm>
          <a:prstGeom prst="ellipse">
            <a:avLst/>
          </a:prstGeom>
          <a:solidFill>
            <a:srgbClr val="FFFFFF"/>
          </a:solidFill>
          <a:ln>
            <a:noFill/>
          </a:ln>
        </p:spPr>
        <p:txBody>
          <a:bodyPr spcFirstLastPara="1" wrap="square" lIns="60950" tIns="60950" rIns="60950" bIns="60950" anchor="ctr" anchorCtr="0">
            <a:noAutofit/>
          </a:bodyPr>
          <a:lstStyle/>
          <a:p>
            <a:pPr marL="0" lvl="0" indent="0" algn="ctr" rtl="0">
              <a:lnSpc>
                <a:spcPct val="80000"/>
              </a:lnSpc>
              <a:spcBef>
                <a:spcPts val="0"/>
              </a:spcBef>
              <a:spcAft>
                <a:spcPts val="0"/>
              </a:spcAft>
              <a:buClr>
                <a:schemeClr val="dk1"/>
              </a:buClr>
              <a:buSzPts val="1100"/>
              <a:buFont typeface="Arial"/>
              <a:buNone/>
            </a:pPr>
            <a:r>
              <a:rPr lang="ru" sz="6400" b="1">
                <a:solidFill>
                  <a:schemeClr val="dk1"/>
                </a:solidFill>
                <a:latin typeface="Proxima Nova"/>
                <a:ea typeface="Proxima Nova"/>
                <a:cs typeface="Proxima Nova"/>
                <a:sym typeface="Proxima Nova"/>
              </a:rPr>
              <a:t>2</a:t>
            </a:r>
            <a:endParaRPr sz="6400" b="1">
              <a:solidFill>
                <a:schemeClr val="dk1"/>
              </a:solidFill>
              <a:latin typeface="Proxima Nova"/>
              <a:ea typeface="Proxima Nova"/>
              <a:cs typeface="Proxima Nova"/>
              <a:sym typeface="Proxima Nova"/>
            </a:endParaRPr>
          </a:p>
        </p:txBody>
      </p:sp>
      <p:grpSp>
        <p:nvGrpSpPr>
          <p:cNvPr id="336" name="Google Shape;336;p19"/>
          <p:cNvGrpSpPr/>
          <p:nvPr/>
        </p:nvGrpSpPr>
        <p:grpSpPr>
          <a:xfrm>
            <a:off x="11652975" y="6251650"/>
            <a:ext cx="344717" cy="353773"/>
            <a:chOff x="238125" y="2432825"/>
            <a:chExt cx="779550" cy="781875"/>
          </a:xfrm>
        </p:grpSpPr>
        <p:sp>
          <p:nvSpPr>
            <p:cNvPr id="337" name="Google Shape;337;p19"/>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8" name="Google Shape;338;p19"/>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39" name="Google Shape;339;p19"/>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40" name="Google Shape;340;p19"/>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341" name="Google Shape;341;p19"/>
          <p:cNvSpPr txBox="1">
            <a:spLocks noGrp="1"/>
          </p:cNvSpPr>
          <p:nvPr>
            <p:ph type="title"/>
          </p:nvPr>
        </p:nvSpPr>
        <p:spPr>
          <a:xfrm>
            <a:off x="367900" y="326400"/>
            <a:ext cx="9528000" cy="2808000"/>
          </a:xfrm>
          <a:prstGeom prst="rect">
            <a:avLst/>
          </a:prstGeom>
        </p:spPr>
        <p:txBody>
          <a:bodyPr spcFirstLastPara="1" wrap="square" lIns="0" tIns="36000" rIns="0" bIns="0" anchor="t" anchorCtr="0">
            <a:noAutofit/>
          </a:bodyPr>
          <a:lstStyle>
            <a:lvl1pPr lvl="0" rtl="0">
              <a:lnSpc>
                <a:spcPct val="80000"/>
              </a:lnSpc>
              <a:spcBef>
                <a:spcPts val="0"/>
              </a:spcBef>
              <a:spcAft>
                <a:spcPts val="0"/>
              </a:spcAft>
              <a:buSzPts val="9600"/>
              <a:buNone/>
              <a:defRPr sz="6400" b="1"/>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Tree>
    <p:extLst>
      <p:ext uri="{BB962C8B-B14F-4D97-AF65-F5344CB8AC3E}">
        <p14:creationId xmlns:p14="http://schemas.microsoft.com/office/powerpoint/2010/main" val="351659391"/>
      </p:ext>
    </p:extLst>
  </p:cSld>
  <p:clrMapOvr>
    <a:masterClrMapping/>
  </p:clrMapOvr>
  <p:extLst>
    <p:ext uri="{DCECCB84-F9BA-43D5-87BE-67443E8EF086}">
      <p15:sldGuideLst xmlns:p15="http://schemas.microsoft.com/office/powerpoint/2012/main">
        <p15:guide id="1" orient="horz" pos="308">
          <p15:clr>
            <a:srgbClr val="0000FF"/>
          </p15:clr>
        </p15:guide>
        <p15:guide id="2" orient="horz" pos="463">
          <p15:clr>
            <a:srgbClr val="FA7B17"/>
          </p15:clr>
        </p15:guide>
        <p15:guide id="3" orient="horz" pos="617">
          <p15:clr>
            <a:srgbClr val="FA7B17"/>
          </p15:clr>
        </p15:guide>
        <p15:guide id="4" orient="horz" pos="771">
          <p15:clr>
            <a:srgbClr val="FA7B17"/>
          </p15:clr>
        </p15:guide>
        <p15:guide id="5" orient="horz" pos="925">
          <p15:clr>
            <a:srgbClr val="FA7B17"/>
          </p15:clr>
        </p15:guide>
        <p15:guide id="6" orient="horz" pos="1079">
          <p15:clr>
            <a:srgbClr val="FA7B17"/>
          </p15:clr>
        </p15:guide>
        <p15:guide id="7" orient="horz" pos="1243">
          <p15:clr>
            <a:srgbClr val="FA7B17"/>
          </p15:clr>
        </p15:guide>
        <p15:guide id="8" orient="horz" pos="1397">
          <p15:clr>
            <a:srgbClr val="FA7B17"/>
          </p15:clr>
        </p15:guide>
        <p15:guide id="9" orient="horz" pos="1551">
          <p15:clr>
            <a:srgbClr val="FA7B17"/>
          </p15:clr>
        </p15:guide>
        <p15:guide id="10" orient="horz" pos="1705">
          <p15:clr>
            <a:srgbClr val="FA7B17"/>
          </p15:clr>
        </p15:guide>
        <p15:guide id="11" orient="horz" pos="1860">
          <p15:clr>
            <a:srgbClr val="FA7B17"/>
          </p15:clr>
        </p15:guide>
        <p15:guide id="12" orient="horz" pos="2014">
          <p15:clr>
            <a:srgbClr val="FA7B17"/>
          </p15:clr>
        </p15:guide>
        <p15:guide id="13" orient="horz" pos="2175">
          <p15:clr>
            <a:srgbClr val="FA7B17"/>
          </p15:clr>
        </p15:guide>
        <p15:guide id="14" orient="horz" pos="2329">
          <p15:clr>
            <a:srgbClr val="FA7B17"/>
          </p15:clr>
        </p15:guide>
        <p15:guide id="15" orient="horz" pos="2490">
          <p15:clr>
            <a:srgbClr val="FA7B17"/>
          </p15:clr>
        </p15:guide>
        <p15:guide id="16" orient="horz" pos="2644">
          <p15:clr>
            <a:srgbClr val="FA7B17"/>
          </p15:clr>
        </p15:guide>
        <p15:guide id="17" orient="horz" pos="2798">
          <p15:clr>
            <a:srgbClr val="FA7B17"/>
          </p15:clr>
        </p15:guide>
        <p15:guide id="18" orient="horz" pos="2962">
          <p15:clr>
            <a:srgbClr val="FA7B17"/>
          </p15:clr>
        </p15:guide>
        <p15:guide id="19" orient="horz" pos="3116">
          <p15:clr>
            <a:srgbClr val="FA7B17"/>
          </p15:clr>
        </p15:guide>
        <p15:guide id="20" orient="horz" pos="3270">
          <p15:clr>
            <a:srgbClr val="FA7B17"/>
          </p15:clr>
        </p15:guide>
        <p15:guide id="21" orient="horz" pos="3424">
          <p15:clr>
            <a:srgbClr val="FA7B17"/>
          </p15:clr>
        </p15:guide>
        <p15:guide id="22" orient="horz" pos="3578">
          <p15:clr>
            <a:srgbClr val="FA7B17"/>
          </p15:clr>
        </p15:guide>
        <p15:guide id="23" orient="horz" pos="3733">
          <p15:clr>
            <a:srgbClr val="FA7B17"/>
          </p15:clr>
        </p15:guide>
        <p15:guide id="24" orient="horz" pos="3891">
          <p15:clr>
            <a:srgbClr val="FA7B17"/>
          </p15:clr>
        </p15:guide>
        <p15:guide id="25" orient="horz" pos="4046">
          <p15:clr>
            <a:srgbClr val="FA7B17"/>
          </p15:clr>
        </p15:guide>
        <p15:guide id="26" orient="horz" pos="4200">
          <p15:clr>
            <a:srgbClr val="FA7B17"/>
          </p15:clr>
        </p15:guide>
        <p15:guide id="27" orient="horz" pos="4354">
          <p15:clr>
            <a:srgbClr val="FA7B17"/>
          </p15:clr>
        </p15:guide>
        <p15:guide id="28" orient="horz" pos="4513">
          <p15:clr>
            <a:srgbClr val="FA7B17"/>
          </p15:clr>
        </p15:guide>
        <p15:guide id="29" orient="horz" pos="4671">
          <p15:clr>
            <a:srgbClr val="FA7B17"/>
          </p15:clr>
        </p15:guide>
        <p15:guide id="30" orient="horz" pos="4826">
          <p15:clr>
            <a:srgbClr val="FA7B17"/>
          </p15:clr>
        </p15:guide>
        <p15:guide id="31" orient="horz" pos="4980">
          <p15:clr>
            <a:srgbClr val="FA7B17"/>
          </p15:clr>
        </p15:guide>
        <p15:guide id="32" orient="horz" pos="5139">
          <p15:clr>
            <a:srgbClr val="FA7B17"/>
          </p15:clr>
        </p15:guide>
        <p15:guide id="33" orient="horz" pos="5293">
          <p15:clr>
            <a:srgbClr val="FA7B17"/>
          </p15:clr>
        </p15:guide>
        <p15:guide id="34" orient="horz" pos="5452">
          <p15:clr>
            <a:srgbClr val="FA7B17"/>
          </p15:clr>
        </p15:guide>
        <p15:guide id="35" orient="horz" pos="5606">
          <p15:clr>
            <a:srgbClr val="FA7B17"/>
          </p15:clr>
        </p15:guide>
        <p15:guide id="36" orient="horz" pos="5760">
          <p15:clr>
            <a:srgbClr val="FA7B17"/>
          </p15:clr>
        </p15:guide>
        <p15:guide id="37" orient="horz" pos="5919">
          <p15:clr>
            <a:srgbClr val="FA7B17"/>
          </p15:clr>
        </p15:guide>
        <p15:guide id="38" orient="horz" pos="6073">
          <p15:clr>
            <a:srgbClr val="0000FF"/>
          </p15:clr>
        </p15:guide>
        <p15:guide id="39" pos="348">
          <p15:clr>
            <a:srgbClr val="0000FF"/>
          </p15:clr>
        </p15:guide>
        <p15:guide id="40" pos="1248">
          <p15:clr>
            <a:srgbClr val="0000FF"/>
          </p15:clr>
        </p15:guide>
        <p15:guide id="41" pos="2148">
          <p15:clr>
            <a:srgbClr val="0000FF"/>
          </p15:clr>
        </p15:guide>
        <p15:guide id="42" pos="3059">
          <p15:clr>
            <a:srgbClr val="0000FF"/>
          </p15:clr>
        </p15:guide>
        <p15:guide id="43" pos="3949">
          <p15:clr>
            <a:srgbClr val="0000FF"/>
          </p15:clr>
        </p15:guide>
        <p15:guide id="44" pos="4849">
          <p15:clr>
            <a:srgbClr val="0000FF"/>
          </p15:clr>
        </p15:guide>
        <p15:guide id="45" pos="5760">
          <p15:clr>
            <a:srgbClr val="0000FF"/>
          </p15:clr>
        </p15:guide>
        <p15:guide id="46" pos="6650">
          <p15:clr>
            <a:srgbClr val="0000FF"/>
          </p15:clr>
        </p15:guide>
        <p15:guide id="47" pos="7550">
          <p15:clr>
            <a:srgbClr val="0000FF"/>
          </p15:clr>
        </p15:guide>
        <p15:guide id="48" pos="8450">
          <p15:clr>
            <a:srgbClr val="0000FF"/>
          </p15:clr>
        </p15:guide>
        <p15:guide id="49" pos="9350">
          <p15:clr>
            <a:srgbClr val="0000FF"/>
          </p15:clr>
        </p15:guide>
        <p15:guide id="50" pos="10251">
          <p15:clr>
            <a:srgbClr val="0000FF"/>
          </p15:clr>
        </p15:guide>
        <p15:guide id="51" pos="11172">
          <p15:clr>
            <a:srgbClr val="0000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_Слайд раздел 3_3">
  <p:cSld name="2_Слайд раздел 3_3">
    <p:bg>
      <p:bgPr>
        <a:solidFill>
          <a:srgbClr val="4BD0A0"/>
        </a:solidFill>
        <a:effectLst/>
      </p:bgPr>
    </p:bg>
    <p:spTree>
      <p:nvGrpSpPr>
        <p:cNvPr id="1" name="Shape 342"/>
        <p:cNvGrpSpPr/>
        <p:nvPr/>
      </p:nvGrpSpPr>
      <p:grpSpPr>
        <a:xfrm>
          <a:off x="0" y="0"/>
          <a:ext cx="0" cy="0"/>
          <a:chOff x="0" y="0"/>
          <a:chExt cx="0" cy="0"/>
        </a:xfrm>
      </p:grpSpPr>
      <p:sp>
        <p:nvSpPr>
          <p:cNvPr id="343" name="Google Shape;343;p20"/>
          <p:cNvSpPr/>
          <p:nvPr/>
        </p:nvSpPr>
        <p:spPr>
          <a:xfrm>
            <a:off x="9143985" y="3379208"/>
            <a:ext cx="3048000" cy="3048000"/>
          </a:xfrm>
          <a:prstGeom prst="ellipse">
            <a:avLst/>
          </a:prstGeom>
          <a:noFill/>
          <a:ln w="2857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344" name="Google Shape;344;p20"/>
          <p:cNvSpPr/>
          <p:nvPr/>
        </p:nvSpPr>
        <p:spPr>
          <a:xfrm>
            <a:off x="0" y="3379208"/>
            <a:ext cx="3048000" cy="3048000"/>
          </a:xfrm>
          <a:prstGeom prst="ellipse">
            <a:avLst/>
          </a:prstGeom>
          <a:noFill/>
          <a:ln w="2857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345" name="Google Shape;345;p20"/>
          <p:cNvSpPr/>
          <p:nvPr/>
        </p:nvSpPr>
        <p:spPr>
          <a:xfrm>
            <a:off x="6095795" y="3379208"/>
            <a:ext cx="3048000" cy="3048000"/>
          </a:xfrm>
          <a:prstGeom prst="ellipse">
            <a:avLst/>
          </a:prstGeom>
          <a:solidFill>
            <a:srgbClr val="FFFFFF"/>
          </a:solidFill>
          <a:ln>
            <a:noFill/>
          </a:ln>
        </p:spPr>
        <p:txBody>
          <a:bodyPr spcFirstLastPara="1" wrap="square" lIns="60950" tIns="60950" rIns="60950" bIns="60950" anchor="ctr" anchorCtr="0">
            <a:noAutofit/>
          </a:bodyPr>
          <a:lstStyle/>
          <a:p>
            <a:pPr marL="0" lvl="0" indent="0" algn="ctr" rtl="0">
              <a:lnSpc>
                <a:spcPct val="80000"/>
              </a:lnSpc>
              <a:spcBef>
                <a:spcPts val="0"/>
              </a:spcBef>
              <a:spcAft>
                <a:spcPts val="0"/>
              </a:spcAft>
              <a:buClr>
                <a:schemeClr val="dk1"/>
              </a:buClr>
              <a:buSzPts val="1100"/>
              <a:buFont typeface="Arial"/>
              <a:buNone/>
            </a:pPr>
            <a:r>
              <a:rPr lang="ru" sz="6400" b="1">
                <a:solidFill>
                  <a:schemeClr val="dk1"/>
                </a:solidFill>
                <a:latin typeface="Proxima Nova"/>
                <a:ea typeface="Proxima Nova"/>
                <a:cs typeface="Proxima Nova"/>
                <a:sym typeface="Proxima Nova"/>
              </a:rPr>
              <a:t>3</a:t>
            </a:r>
            <a:endParaRPr sz="6400" b="1">
              <a:solidFill>
                <a:schemeClr val="dk1"/>
              </a:solidFill>
              <a:latin typeface="Proxima Nova"/>
              <a:ea typeface="Proxima Nova"/>
              <a:cs typeface="Proxima Nova"/>
              <a:sym typeface="Proxima Nova"/>
            </a:endParaRPr>
          </a:p>
        </p:txBody>
      </p:sp>
      <p:sp>
        <p:nvSpPr>
          <p:cNvPr id="346" name="Google Shape;346;p20"/>
          <p:cNvSpPr/>
          <p:nvPr/>
        </p:nvSpPr>
        <p:spPr>
          <a:xfrm>
            <a:off x="3048000" y="3379308"/>
            <a:ext cx="3047800" cy="3047800"/>
          </a:xfrm>
          <a:prstGeom prst="ellipse">
            <a:avLst/>
          </a:prstGeom>
          <a:noFill/>
          <a:ln w="2857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grpSp>
        <p:nvGrpSpPr>
          <p:cNvPr id="347" name="Google Shape;347;p20"/>
          <p:cNvGrpSpPr/>
          <p:nvPr/>
        </p:nvGrpSpPr>
        <p:grpSpPr>
          <a:xfrm>
            <a:off x="11652975" y="6251650"/>
            <a:ext cx="344717" cy="353773"/>
            <a:chOff x="238125" y="2432825"/>
            <a:chExt cx="779550" cy="781875"/>
          </a:xfrm>
        </p:grpSpPr>
        <p:sp>
          <p:nvSpPr>
            <p:cNvPr id="348" name="Google Shape;348;p20"/>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49" name="Google Shape;349;p20"/>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50" name="Google Shape;350;p20"/>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51" name="Google Shape;351;p20"/>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352" name="Google Shape;352;p20"/>
          <p:cNvSpPr txBox="1">
            <a:spLocks noGrp="1"/>
          </p:cNvSpPr>
          <p:nvPr>
            <p:ph type="title"/>
          </p:nvPr>
        </p:nvSpPr>
        <p:spPr>
          <a:xfrm>
            <a:off x="367900" y="326400"/>
            <a:ext cx="9528000" cy="2808000"/>
          </a:xfrm>
          <a:prstGeom prst="rect">
            <a:avLst/>
          </a:prstGeom>
        </p:spPr>
        <p:txBody>
          <a:bodyPr spcFirstLastPara="1" wrap="square" lIns="0" tIns="36000" rIns="0" bIns="0" anchor="t" anchorCtr="0">
            <a:noAutofit/>
          </a:bodyPr>
          <a:lstStyle>
            <a:lvl1pPr lvl="0" rtl="0">
              <a:lnSpc>
                <a:spcPct val="80000"/>
              </a:lnSpc>
              <a:spcBef>
                <a:spcPts val="0"/>
              </a:spcBef>
              <a:spcAft>
                <a:spcPts val="0"/>
              </a:spcAft>
              <a:buSzPts val="9600"/>
              <a:buNone/>
              <a:defRPr sz="6400" b="1"/>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Tree>
    <p:extLst>
      <p:ext uri="{BB962C8B-B14F-4D97-AF65-F5344CB8AC3E}">
        <p14:creationId xmlns:p14="http://schemas.microsoft.com/office/powerpoint/2010/main" val="4068332567"/>
      </p:ext>
    </p:extLst>
  </p:cSld>
  <p:clrMapOvr>
    <a:masterClrMapping/>
  </p:clrMapOvr>
  <p:extLst>
    <p:ext uri="{DCECCB84-F9BA-43D5-87BE-67443E8EF086}">
      <p15:sldGuideLst xmlns:p15="http://schemas.microsoft.com/office/powerpoint/2012/main">
        <p15:guide id="1" orient="horz" pos="308">
          <p15:clr>
            <a:srgbClr val="0000FF"/>
          </p15:clr>
        </p15:guide>
        <p15:guide id="2" orient="horz" pos="463">
          <p15:clr>
            <a:srgbClr val="FA7B17"/>
          </p15:clr>
        </p15:guide>
        <p15:guide id="3" orient="horz" pos="617">
          <p15:clr>
            <a:srgbClr val="FA7B17"/>
          </p15:clr>
        </p15:guide>
        <p15:guide id="4" orient="horz" pos="771">
          <p15:clr>
            <a:srgbClr val="FA7B17"/>
          </p15:clr>
        </p15:guide>
        <p15:guide id="5" orient="horz" pos="925">
          <p15:clr>
            <a:srgbClr val="FA7B17"/>
          </p15:clr>
        </p15:guide>
        <p15:guide id="6" orient="horz" pos="1079">
          <p15:clr>
            <a:srgbClr val="FA7B17"/>
          </p15:clr>
        </p15:guide>
        <p15:guide id="7" orient="horz" pos="1243">
          <p15:clr>
            <a:srgbClr val="FA7B17"/>
          </p15:clr>
        </p15:guide>
        <p15:guide id="8" orient="horz" pos="1397">
          <p15:clr>
            <a:srgbClr val="FA7B17"/>
          </p15:clr>
        </p15:guide>
        <p15:guide id="9" orient="horz" pos="1551">
          <p15:clr>
            <a:srgbClr val="FA7B17"/>
          </p15:clr>
        </p15:guide>
        <p15:guide id="10" orient="horz" pos="1705">
          <p15:clr>
            <a:srgbClr val="FA7B17"/>
          </p15:clr>
        </p15:guide>
        <p15:guide id="11" orient="horz" pos="1860">
          <p15:clr>
            <a:srgbClr val="FA7B17"/>
          </p15:clr>
        </p15:guide>
        <p15:guide id="12" orient="horz" pos="2014">
          <p15:clr>
            <a:srgbClr val="FA7B17"/>
          </p15:clr>
        </p15:guide>
        <p15:guide id="13" orient="horz" pos="2175">
          <p15:clr>
            <a:srgbClr val="FA7B17"/>
          </p15:clr>
        </p15:guide>
        <p15:guide id="14" orient="horz" pos="2329">
          <p15:clr>
            <a:srgbClr val="FA7B17"/>
          </p15:clr>
        </p15:guide>
        <p15:guide id="15" orient="horz" pos="2490">
          <p15:clr>
            <a:srgbClr val="FA7B17"/>
          </p15:clr>
        </p15:guide>
        <p15:guide id="16" orient="horz" pos="2644">
          <p15:clr>
            <a:srgbClr val="FA7B17"/>
          </p15:clr>
        </p15:guide>
        <p15:guide id="17" orient="horz" pos="2798">
          <p15:clr>
            <a:srgbClr val="FA7B17"/>
          </p15:clr>
        </p15:guide>
        <p15:guide id="18" orient="horz" pos="2962">
          <p15:clr>
            <a:srgbClr val="FA7B17"/>
          </p15:clr>
        </p15:guide>
        <p15:guide id="19" orient="horz" pos="3116">
          <p15:clr>
            <a:srgbClr val="FA7B17"/>
          </p15:clr>
        </p15:guide>
        <p15:guide id="20" orient="horz" pos="3270">
          <p15:clr>
            <a:srgbClr val="FA7B17"/>
          </p15:clr>
        </p15:guide>
        <p15:guide id="21" orient="horz" pos="3424">
          <p15:clr>
            <a:srgbClr val="FA7B17"/>
          </p15:clr>
        </p15:guide>
        <p15:guide id="22" orient="horz" pos="3578">
          <p15:clr>
            <a:srgbClr val="FA7B17"/>
          </p15:clr>
        </p15:guide>
        <p15:guide id="23" orient="horz" pos="3733">
          <p15:clr>
            <a:srgbClr val="FA7B17"/>
          </p15:clr>
        </p15:guide>
        <p15:guide id="24" orient="horz" pos="3891">
          <p15:clr>
            <a:srgbClr val="FA7B17"/>
          </p15:clr>
        </p15:guide>
        <p15:guide id="25" orient="horz" pos="4046">
          <p15:clr>
            <a:srgbClr val="FA7B17"/>
          </p15:clr>
        </p15:guide>
        <p15:guide id="26" orient="horz" pos="4200">
          <p15:clr>
            <a:srgbClr val="FA7B17"/>
          </p15:clr>
        </p15:guide>
        <p15:guide id="27" orient="horz" pos="4354">
          <p15:clr>
            <a:srgbClr val="FA7B17"/>
          </p15:clr>
        </p15:guide>
        <p15:guide id="28" orient="horz" pos="4513">
          <p15:clr>
            <a:srgbClr val="FA7B17"/>
          </p15:clr>
        </p15:guide>
        <p15:guide id="29" orient="horz" pos="4633">
          <p15:clr>
            <a:srgbClr val="FA7B17"/>
          </p15:clr>
        </p15:guide>
        <p15:guide id="30" orient="horz" pos="4826">
          <p15:clr>
            <a:srgbClr val="FA7B17"/>
          </p15:clr>
        </p15:guide>
        <p15:guide id="31" orient="horz" pos="4980">
          <p15:clr>
            <a:srgbClr val="FA7B17"/>
          </p15:clr>
        </p15:guide>
        <p15:guide id="32" orient="horz" pos="5139">
          <p15:clr>
            <a:srgbClr val="FA7B17"/>
          </p15:clr>
        </p15:guide>
        <p15:guide id="33" orient="horz" pos="5293">
          <p15:clr>
            <a:srgbClr val="FA7B17"/>
          </p15:clr>
        </p15:guide>
        <p15:guide id="34" orient="horz" pos="5452">
          <p15:clr>
            <a:srgbClr val="FA7B17"/>
          </p15:clr>
        </p15:guide>
        <p15:guide id="35" orient="horz" pos="5606">
          <p15:clr>
            <a:srgbClr val="FA7B17"/>
          </p15:clr>
        </p15:guide>
        <p15:guide id="36" orient="horz" pos="5760">
          <p15:clr>
            <a:srgbClr val="FA7B17"/>
          </p15:clr>
        </p15:guide>
        <p15:guide id="37" orient="horz" pos="5919">
          <p15:clr>
            <a:srgbClr val="FA7B17"/>
          </p15:clr>
        </p15:guide>
        <p15:guide id="38" orient="horz" pos="6073">
          <p15:clr>
            <a:srgbClr val="0000FF"/>
          </p15:clr>
        </p15:guide>
        <p15:guide id="39" pos="348">
          <p15:clr>
            <a:srgbClr val="0000FF"/>
          </p15:clr>
        </p15:guide>
        <p15:guide id="40" pos="1248">
          <p15:clr>
            <a:srgbClr val="0000FF"/>
          </p15:clr>
        </p15:guide>
        <p15:guide id="41" pos="2148">
          <p15:clr>
            <a:srgbClr val="0000FF"/>
          </p15:clr>
        </p15:guide>
        <p15:guide id="42" pos="3059">
          <p15:clr>
            <a:srgbClr val="0000FF"/>
          </p15:clr>
        </p15:guide>
        <p15:guide id="43" pos="3949">
          <p15:clr>
            <a:srgbClr val="0000FF"/>
          </p15:clr>
        </p15:guide>
        <p15:guide id="44" pos="4849">
          <p15:clr>
            <a:srgbClr val="0000FF"/>
          </p15:clr>
        </p15:guide>
        <p15:guide id="45" pos="5760">
          <p15:clr>
            <a:srgbClr val="0000FF"/>
          </p15:clr>
        </p15:guide>
        <p15:guide id="46" pos="6650">
          <p15:clr>
            <a:srgbClr val="0000FF"/>
          </p15:clr>
        </p15:guide>
        <p15:guide id="47" pos="7550">
          <p15:clr>
            <a:srgbClr val="0000FF"/>
          </p15:clr>
        </p15:guide>
        <p15:guide id="48" pos="8450">
          <p15:clr>
            <a:srgbClr val="0000FF"/>
          </p15:clr>
        </p15:guide>
        <p15:guide id="49" pos="9350">
          <p15:clr>
            <a:srgbClr val="0000FF"/>
          </p15:clr>
        </p15:guide>
        <p15:guide id="50" pos="10251">
          <p15:clr>
            <a:srgbClr val="0000FF"/>
          </p15:clr>
        </p15:guide>
        <p15:guide id="51" pos="11172">
          <p15:clr>
            <a:srgbClr val="0000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2F5C75-7BFB-4A7B-861D-10B5B208431C}"/>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120540-B93F-4118-9935-1C8DFFF58F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32CECF83-E7D6-4850-8D74-C567DE8FBE2E}"/>
              </a:ext>
            </a:extLst>
          </p:cNvPr>
          <p:cNvSpPr>
            <a:spLocks noGrp="1"/>
          </p:cNvSpPr>
          <p:nvPr>
            <p:ph type="dt" sz="half" idx="10"/>
          </p:nvPr>
        </p:nvSpPr>
        <p:spPr/>
        <p:txBody>
          <a:bodyPr/>
          <a:lstStyle/>
          <a:p>
            <a:fld id="{395E2816-E8C7-4083-BE44-1DB31C41FAD7}" type="datetimeFigureOut">
              <a:rPr lang="ru-RU" smtClean="0"/>
              <a:t>10.03.2025</a:t>
            </a:fld>
            <a:endParaRPr lang="ru-RU"/>
          </a:p>
        </p:txBody>
      </p:sp>
      <p:sp>
        <p:nvSpPr>
          <p:cNvPr id="5" name="Нижний колонтитул 4">
            <a:extLst>
              <a:ext uri="{FF2B5EF4-FFF2-40B4-BE49-F238E27FC236}">
                <a16:creationId xmlns:a16="http://schemas.microsoft.com/office/drawing/2014/main" id="{7720BBDA-92DC-4636-A66B-FC7CFD8A131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1122E27-246A-407D-8497-82A727D5875B}"/>
              </a:ext>
            </a:extLst>
          </p:cNvPr>
          <p:cNvSpPr>
            <a:spLocks noGrp="1"/>
          </p:cNvSpPr>
          <p:nvPr>
            <p:ph type="sldNum" sz="quarter" idx="12"/>
          </p:nvPr>
        </p:nvSpPr>
        <p:spPr/>
        <p:txBody>
          <a:bodyPr/>
          <a:lstStyle/>
          <a:p>
            <a:fld id="{BF0795BC-AA63-49C7-9B26-C6EC615AFA83}" type="slidenum">
              <a:rPr lang="ru-RU" smtClean="0"/>
              <a:t>‹#›</a:t>
            </a:fld>
            <a:endParaRPr lang="ru-RU"/>
          </a:p>
        </p:txBody>
      </p:sp>
    </p:spTree>
    <p:extLst>
      <p:ext uri="{BB962C8B-B14F-4D97-AF65-F5344CB8AC3E}">
        <p14:creationId xmlns:p14="http://schemas.microsoft.com/office/powerpoint/2010/main" val="35355266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_Слайд раздел 3_4">
  <p:cSld name="2_Слайд раздел 3_4">
    <p:bg>
      <p:bgPr>
        <a:solidFill>
          <a:srgbClr val="4BD0A0"/>
        </a:solidFill>
        <a:effectLst/>
      </p:bgPr>
    </p:bg>
    <p:spTree>
      <p:nvGrpSpPr>
        <p:cNvPr id="1" name="Shape 353"/>
        <p:cNvGrpSpPr/>
        <p:nvPr/>
      </p:nvGrpSpPr>
      <p:grpSpPr>
        <a:xfrm>
          <a:off x="0" y="0"/>
          <a:ext cx="0" cy="0"/>
          <a:chOff x="0" y="0"/>
          <a:chExt cx="0" cy="0"/>
        </a:xfrm>
      </p:grpSpPr>
      <p:sp>
        <p:nvSpPr>
          <p:cNvPr id="354" name="Google Shape;354;p21"/>
          <p:cNvSpPr/>
          <p:nvPr/>
        </p:nvSpPr>
        <p:spPr>
          <a:xfrm>
            <a:off x="0" y="3379208"/>
            <a:ext cx="3048000" cy="3048000"/>
          </a:xfrm>
          <a:prstGeom prst="ellipse">
            <a:avLst/>
          </a:prstGeom>
          <a:noFill/>
          <a:ln w="2857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355" name="Google Shape;355;p21"/>
          <p:cNvSpPr/>
          <p:nvPr/>
        </p:nvSpPr>
        <p:spPr>
          <a:xfrm>
            <a:off x="3048000" y="3379308"/>
            <a:ext cx="3047800" cy="3047800"/>
          </a:xfrm>
          <a:prstGeom prst="ellipse">
            <a:avLst/>
          </a:prstGeom>
          <a:noFill/>
          <a:ln w="2857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356" name="Google Shape;356;p21"/>
          <p:cNvSpPr/>
          <p:nvPr/>
        </p:nvSpPr>
        <p:spPr>
          <a:xfrm>
            <a:off x="6095912" y="3379208"/>
            <a:ext cx="3048000" cy="3048000"/>
          </a:xfrm>
          <a:prstGeom prst="ellipse">
            <a:avLst/>
          </a:prstGeom>
          <a:noFill/>
          <a:ln w="2857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None/>
            </a:pPr>
            <a:endParaRPr sz="1200"/>
          </a:p>
        </p:txBody>
      </p:sp>
      <p:sp>
        <p:nvSpPr>
          <p:cNvPr id="357" name="Google Shape;357;p21"/>
          <p:cNvSpPr/>
          <p:nvPr/>
        </p:nvSpPr>
        <p:spPr>
          <a:xfrm>
            <a:off x="9143985" y="3379208"/>
            <a:ext cx="3048000" cy="3048000"/>
          </a:xfrm>
          <a:prstGeom prst="ellipse">
            <a:avLst/>
          </a:prstGeom>
          <a:solidFill>
            <a:srgbClr val="FFFFFF"/>
          </a:solidFill>
          <a:ln>
            <a:noFill/>
          </a:ln>
        </p:spPr>
        <p:txBody>
          <a:bodyPr spcFirstLastPara="1" wrap="square" lIns="60950" tIns="60950" rIns="60950" bIns="60950" anchor="ctr" anchorCtr="0">
            <a:noAutofit/>
          </a:bodyPr>
          <a:lstStyle/>
          <a:p>
            <a:pPr marL="0" lvl="0" indent="0" algn="ctr" rtl="0">
              <a:lnSpc>
                <a:spcPct val="80000"/>
              </a:lnSpc>
              <a:spcBef>
                <a:spcPts val="0"/>
              </a:spcBef>
              <a:spcAft>
                <a:spcPts val="0"/>
              </a:spcAft>
              <a:buClr>
                <a:schemeClr val="dk1"/>
              </a:buClr>
              <a:buSzPts val="1100"/>
              <a:buFont typeface="Arial"/>
              <a:buNone/>
            </a:pPr>
            <a:r>
              <a:rPr lang="ru" sz="6400" b="1">
                <a:solidFill>
                  <a:schemeClr val="dk1"/>
                </a:solidFill>
                <a:latin typeface="Proxima Nova"/>
                <a:ea typeface="Proxima Nova"/>
                <a:cs typeface="Proxima Nova"/>
                <a:sym typeface="Proxima Nova"/>
              </a:rPr>
              <a:t>4</a:t>
            </a:r>
            <a:endParaRPr sz="6400" b="1">
              <a:solidFill>
                <a:schemeClr val="dk1"/>
              </a:solidFill>
              <a:latin typeface="Proxima Nova"/>
              <a:ea typeface="Proxima Nova"/>
              <a:cs typeface="Proxima Nova"/>
              <a:sym typeface="Proxima Nova"/>
            </a:endParaRPr>
          </a:p>
        </p:txBody>
      </p:sp>
      <p:grpSp>
        <p:nvGrpSpPr>
          <p:cNvPr id="358" name="Google Shape;358;p21"/>
          <p:cNvGrpSpPr/>
          <p:nvPr/>
        </p:nvGrpSpPr>
        <p:grpSpPr>
          <a:xfrm>
            <a:off x="11652975" y="6251650"/>
            <a:ext cx="344717" cy="353773"/>
            <a:chOff x="238125" y="2432825"/>
            <a:chExt cx="779550" cy="781875"/>
          </a:xfrm>
        </p:grpSpPr>
        <p:sp>
          <p:nvSpPr>
            <p:cNvPr id="359" name="Google Shape;359;p21"/>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60" name="Google Shape;360;p21"/>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61" name="Google Shape;361;p21"/>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62" name="Google Shape;362;p21"/>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363" name="Google Shape;363;p21"/>
          <p:cNvSpPr txBox="1">
            <a:spLocks noGrp="1"/>
          </p:cNvSpPr>
          <p:nvPr>
            <p:ph type="title"/>
          </p:nvPr>
        </p:nvSpPr>
        <p:spPr>
          <a:xfrm>
            <a:off x="367900" y="326400"/>
            <a:ext cx="9528000" cy="2808000"/>
          </a:xfrm>
          <a:prstGeom prst="rect">
            <a:avLst/>
          </a:prstGeom>
        </p:spPr>
        <p:txBody>
          <a:bodyPr spcFirstLastPara="1" wrap="square" lIns="0" tIns="36000" rIns="0" bIns="0" anchor="t" anchorCtr="0">
            <a:noAutofit/>
          </a:bodyPr>
          <a:lstStyle>
            <a:lvl1pPr lvl="0" rtl="0">
              <a:lnSpc>
                <a:spcPct val="80000"/>
              </a:lnSpc>
              <a:spcBef>
                <a:spcPts val="0"/>
              </a:spcBef>
              <a:spcAft>
                <a:spcPts val="0"/>
              </a:spcAft>
              <a:buSzPts val="9600"/>
              <a:buNone/>
              <a:defRPr sz="6400" b="1"/>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Tree>
    <p:extLst>
      <p:ext uri="{BB962C8B-B14F-4D97-AF65-F5344CB8AC3E}">
        <p14:creationId xmlns:p14="http://schemas.microsoft.com/office/powerpoint/2010/main" val="3531379336"/>
      </p:ext>
    </p:extLst>
  </p:cSld>
  <p:clrMapOvr>
    <a:masterClrMapping/>
  </p:clrMapOvr>
  <p:extLst>
    <p:ext uri="{DCECCB84-F9BA-43D5-87BE-67443E8EF086}">
      <p15:sldGuideLst xmlns:p15="http://schemas.microsoft.com/office/powerpoint/2012/main">
        <p15:guide id="1" orient="horz" pos="308">
          <p15:clr>
            <a:srgbClr val="0000FF"/>
          </p15:clr>
        </p15:guide>
        <p15:guide id="2" orient="horz" pos="463">
          <p15:clr>
            <a:srgbClr val="FA7B17"/>
          </p15:clr>
        </p15:guide>
        <p15:guide id="3" orient="horz" pos="617">
          <p15:clr>
            <a:srgbClr val="FA7B17"/>
          </p15:clr>
        </p15:guide>
        <p15:guide id="4" orient="horz" pos="771">
          <p15:clr>
            <a:srgbClr val="FA7B17"/>
          </p15:clr>
        </p15:guide>
        <p15:guide id="5" orient="horz" pos="925">
          <p15:clr>
            <a:srgbClr val="FA7B17"/>
          </p15:clr>
        </p15:guide>
        <p15:guide id="6" orient="horz" pos="1079">
          <p15:clr>
            <a:srgbClr val="FA7B17"/>
          </p15:clr>
        </p15:guide>
        <p15:guide id="7" orient="horz" pos="1243">
          <p15:clr>
            <a:srgbClr val="FA7B17"/>
          </p15:clr>
        </p15:guide>
        <p15:guide id="8" orient="horz" pos="1397">
          <p15:clr>
            <a:srgbClr val="FA7B17"/>
          </p15:clr>
        </p15:guide>
        <p15:guide id="9" orient="horz" pos="1551">
          <p15:clr>
            <a:srgbClr val="FA7B17"/>
          </p15:clr>
        </p15:guide>
        <p15:guide id="10" orient="horz" pos="1705">
          <p15:clr>
            <a:srgbClr val="FA7B17"/>
          </p15:clr>
        </p15:guide>
        <p15:guide id="11" orient="horz" pos="1860">
          <p15:clr>
            <a:srgbClr val="FA7B17"/>
          </p15:clr>
        </p15:guide>
        <p15:guide id="12" orient="horz" pos="2014">
          <p15:clr>
            <a:srgbClr val="FA7B17"/>
          </p15:clr>
        </p15:guide>
        <p15:guide id="13" orient="horz" pos="2175">
          <p15:clr>
            <a:srgbClr val="FA7B17"/>
          </p15:clr>
        </p15:guide>
        <p15:guide id="14" orient="horz" pos="2329">
          <p15:clr>
            <a:srgbClr val="FA7B17"/>
          </p15:clr>
        </p15:guide>
        <p15:guide id="15" orient="horz" pos="2490">
          <p15:clr>
            <a:srgbClr val="FA7B17"/>
          </p15:clr>
        </p15:guide>
        <p15:guide id="16" orient="horz" pos="2644">
          <p15:clr>
            <a:srgbClr val="FA7B17"/>
          </p15:clr>
        </p15:guide>
        <p15:guide id="17" orient="horz" pos="2798">
          <p15:clr>
            <a:srgbClr val="FA7B17"/>
          </p15:clr>
        </p15:guide>
        <p15:guide id="18" orient="horz" pos="2962">
          <p15:clr>
            <a:srgbClr val="FA7B17"/>
          </p15:clr>
        </p15:guide>
        <p15:guide id="19" orient="horz" pos="3116">
          <p15:clr>
            <a:srgbClr val="FA7B17"/>
          </p15:clr>
        </p15:guide>
        <p15:guide id="20" orient="horz" pos="3270">
          <p15:clr>
            <a:srgbClr val="FA7B17"/>
          </p15:clr>
        </p15:guide>
        <p15:guide id="21" orient="horz" pos="3424">
          <p15:clr>
            <a:srgbClr val="FA7B17"/>
          </p15:clr>
        </p15:guide>
        <p15:guide id="22" orient="horz" pos="3578">
          <p15:clr>
            <a:srgbClr val="FA7B17"/>
          </p15:clr>
        </p15:guide>
        <p15:guide id="23" orient="horz" pos="3733">
          <p15:clr>
            <a:srgbClr val="FA7B17"/>
          </p15:clr>
        </p15:guide>
        <p15:guide id="24" orient="horz" pos="3891">
          <p15:clr>
            <a:srgbClr val="FA7B17"/>
          </p15:clr>
        </p15:guide>
        <p15:guide id="25" orient="horz" pos="4046">
          <p15:clr>
            <a:srgbClr val="FA7B17"/>
          </p15:clr>
        </p15:guide>
        <p15:guide id="26" orient="horz" pos="4200">
          <p15:clr>
            <a:srgbClr val="FA7B17"/>
          </p15:clr>
        </p15:guide>
        <p15:guide id="27" orient="horz" pos="4354">
          <p15:clr>
            <a:srgbClr val="FA7B17"/>
          </p15:clr>
        </p15:guide>
        <p15:guide id="28" orient="horz" pos="4513">
          <p15:clr>
            <a:srgbClr val="FA7B17"/>
          </p15:clr>
        </p15:guide>
        <p15:guide id="29" orient="horz" pos="4671">
          <p15:clr>
            <a:srgbClr val="FA7B17"/>
          </p15:clr>
        </p15:guide>
        <p15:guide id="30" orient="horz" pos="4826">
          <p15:clr>
            <a:srgbClr val="FA7B17"/>
          </p15:clr>
        </p15:guide>
        <p15:guide id="31" orient="horz" pos="4980">
          <p15:clr>
            <a:srgbClr val="FA7B17"/>
          </p15:clr>
        </p15:guide>
        <p15:guide id="32" orient="horz" pos="5139">
          <p15:clr>
            <a:srgbClr val="FA7B17"/>
          </p15:clr>
        </p15:guide>
        <p15:guide id="33" orient="horz" pos="5293">
          <p15:clr>
            <a:srgbClr val="FA7B17"/>
          </p15:clr>
        </p15:guide>
        <p15:guide id="34" orient="horz" pos="5452">
          <p15:clr>
            <a:srgbClr val="FA7B17"/>
          </p15:clr>
        </p15:guide>
        <p15:guide id="35" orient="horz" pos="5606">
          <p15:clr>
            <a:srgbClr val="FA7B17"/>
          </p15:clr>
        </p15:guide>
        <p15:guide id="36" orient="horz" pos="5760">
          <p15:clr>
            <a:srgbClr val="FA7B17"/>
          </p15:clr>
        </p15:guide>
        <p15:guide id="37" orient="horz" pos="5919">
          <p15:clr>
            <a:srgbClr val="FA7B17"/>
          </p15:clr>
        </p15:guide>
        <p15:guide id="38" orient="horz" pos="6073">
          <p15:clr>
            <a:srgbClr val="0000FF"/>
          </p15:clr>
        </p15:guide>
        <p15:guide id="39" pos="348">
          <p15:clr>
            <a:srgbClr val="0000FF"/>
          </p15:clr>
        </p15:guide>
        <p15:guide id="40" pos="1248">
          <p15:clr>
            <a:srgbClr val="0000FF"/>
          </p15:clr>
        </p15:guide>
        <p15:guide id="41" pos="2148">
          <p15:clr>
            <a:srgbClr val="0000FF"/>
          </p15:clr>
        </p15:guide>
        <p15:guide id="42" pos="3059">
          <p15:clr>
            <a:srgbClr val="0000FF"/>
          </p15:clr>
        </p15:guide>
        <p15:guide id="43" pos="3949">
          <p15:clr>
            <a:srgbClr val="0000FF"/>
          </p15:clr>
        </p15:guide>
        <p15:guide id="44" pos="4849">
          <p15:clr>
            <a:srgbClr val="0000FF"/>
          </p15:clr>
        </p15:guide>
        <p15:guide id="45" pos="5760">
          <p15:clr>
            <a:srgbClr val="0000FF"/>
          </p15:clr>
        </p15:guide>
        <p15:guide id="46" pos="6650">
          <p15:clr>
            <a:srgbClr val="0000FF"/>
          </p15:clr>
        </p15:guide>
        <p15:guide id="47" pos="7550">
          <p15:clr>
            <a:srgbClr val="0000FF"/>
          </p15:clr>
        </p15:guide>
        <p15:guide id="48" pos="8450">
          <p15:clr>
            <a:srgbClr val="0000FF"/>
          </p15:clr>
        </p15:guide>
        <p15:guide id="49" pos="9350">
          <p15:clr>
            <a:srgbClr val="0000FF"/>
          </p15:clr>
        </p15:guide>
        <p15:guide id="50" pos="10251">
          <p15:clr>
            <a:srgbClr val="0000FF"/>
          </p15:clr>
        </p15:guide>
        <p15:guide id="51" pos="11172">
          <p15:clr>
            <a:srgbClr val="0000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Титульный слайд с изображением">
  <p:cSld name="1_Титульный слайд с изображением">
    <p:bg>
      <p:bgPr>
        <a:solidFill>
          <a:srgbClr val="4BD0A0"/>
        </a:solidFill>
        <a:effectLst/>
      </p:bgPr>
    </p:bg>
    <p:spTree>
      <p:nvGrpSpPr>
        <p:cNvPr id="1" name="Shape 364"/>
        <p:cNvGrpSpPr/>
        <p:nvPr/>
      </p:nvGrpSpPr>
      <p:grpSpPr>
        <a:xfrm>
          <a:off x="0" y="0"/>
          <a:ext cx="0" cy="0"/>
          <a:chOff x="0" y="0"/>
          <a:chExt cx="0" cy="0"/>
        </a:xfrm>
      </p:grpSpPr>
      <p:sp>
        <p:nvSpPr>
          <p:cNvPr id="365" name="Google Shape;365;p22"/>
          <p:cNvSpPr/>
          <p:nvPr/>
        </p:nvSpPr>
        <p:spPr>
          <a:xfrm>
            <a:off x="6096000" y="331200"/>
            <a:ext cx="5609000" cy="5608800"/>
          </a:xfrm>
          <a:prstGeom prst="ellipse">
            <a:avLst/>
          </a:prstGeom>
          <a:solidFill>
            <a:srgbClr val="FFFFFF"/>
          </a:solidFill>
          <a:ln>
            <a:noFill/>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
        <p:nvSpPr>
          <p:cNvPr id="366" name="Google Shape;366;p22"/>
          <p:cNvSpPr/>
          <p:nvPr/>
        </p:nvSpPr>
        <p:spPr>
          <a:xfrm>
            <a:off x="6401840" y="840000"/>
            <a:ext cx="5577200" cy="5577000"/>
          </a:xfrm>
          <a:prstGeom prst="ellipse">
            <a:avLst/>
          </a:prstGeom>
          <a:noFill/>
          <a:ln w="19050" cap="flat" cmpd="sng">
            <a:solidFill>
              <a:srgbClr val="000000"/>
            </a:solidFill>
            <a:prstDash val="dot"/>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
        <p:nvSpPr>
          <p:cNvPr id="367" name="Google Shape;367;p22"/>
          <p:cNvSpPr txBox="1"/>
          <p:nvPr/>
        </p:nvSpPr>
        <p:spPr>
          <a:xfrm>
            <a:off x="7208100" y="3373817"/>
            <a:ext cx="3640600" cy="413400"/>
          </a:xfrm>
          <a:prstGeom prst="rect">
            <a:avLst/>
          </a:prstGeom>
          <a:noFill/>
          <a:ln>
            <a:noFill/>
          </a:ln>
        </p:spPr>
        <p:txBody>
          <a:bodyPr spcFirstLastPara="1" wrap="square" lIns="60950" tIns="60950" rIns="60950" bIns="60950" anchor="t" anchorCtr="0">
            <a:noAutofit/>
          </a:bodyPr>
          <a:lstStyle/>
          <a:p>
            <a:pPr marL="0" lvl="0" indent="0" algn="ctr" rtl="0">
              <a:spcBef>
                <a:spcPts val="0"/>
              </a:spcBef>
              <a:spcAft>
                <a:spcPts val="0"/>
              </a:spcAft>
              <a:buNone/>
            </a:pPr>
            <a:r>
              <a:rPr lang="ru" sz="1200">
                <a:latin typeface="Proxima Nova"/>
                <a:ea typeface="Proxima Nova"/>
                <a:cs typeface="Proxima Nova"/>
                <a:sym typeface="Proxima Nova"/>
              </a:rPr>
              <a:t>Область для круглой фотографии</a:t>
            </a:r>
            <a:endParaRPr sz="1200">
              <a:latin typeface="Proxima Nova"/>
              <a:ea typeface="Proxima Nova"/>
              <a:cs typeface="Proxima Nova"/>
              <a:sym typeface="Proxima Nova"/>
            </a:endParaRPr>
          </a:p>
          <a:p>
            <a:pPr marL="0" lvl="0" indent="0" algn="ctr" rtl="0">
              <a:spcBef>
                <a:spcPts val="0"/>
              </a:spcBef>
              <a:spcAft>
                <a:spcPts val="0"/>
              </a:spcAft>
              <a:buNone/>
            </a:pPr>
            <a:r>
              <a:rPr lang="ru" sz="1200">
                <a:latin typeface="Proxima Nova"/>
                <a:ea typeface="Proxima Nova"/>
                <a:cs typeface="Proxima Nova"/>
                <a:sym typeface="Proxima Nova"/>
              </a:rPr>
              <a:t>(изображение должно накрывать пунктирный радиус)</a:t>
            </a:r>
            <a:endParaRPr sz="1200">
              <a:latin typeface="Proxima Nova"/>
              <a:ea typeface="Proxima Nova"/>
              <a:cs typeface="Proxima Nova"/>
              <a:sym typeface="Proxima Nova"/>
            </a:endParaRPr>
          </a:p>
        </p:txBody>
      </p:sp>
      <p:grpSp>
        <p:nvGrpSpPr>
          <p:cNvPr id="368" name="Google Shape;368;p22"/>
          <p:cNvGrpSpPr/>
          <p:nvPr/>
        </p:nvGrpSpPr>
        <p:grpSpPr>
          <a:xfrm>
            <a:off x="11652975" y="6251650"/>
            <a:ext cx="344717" cy="353773"/>
            <a:chOff x="238125" y="2432825"/>
            <a:chExt cx="779550" cy="781875"/>
          </a:xfrm>
        </p:grpSpPr>
        <p:sp>
          <p:nvSpPr>
            <p:cNvPr id="369" name="Google Shape;369;p22"/>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70" name="Google Shape;370;p22"/>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71" name="Google Shape;371;p22"/>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372" name="Google Shape;372;p22"/>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373" name="Google Shape;373;p22"/>
          <p:cNvSpPr txBox="1">
            <a:spLocks noGrp="1"/>
          </p:cNvSpPr>
          <p:nvPr>
            <p:ph type="title"/>
          </p:nvPr>
        </p:nvSpPr>
        <p:spPr>
          <a:xfrm>
            <a:off x="367900" y="326400"/>
            <a:ext cx="6669600" cy="3134400"/>
          </a:xfrm>
          <a:prstGeom prst="rect">
            <a:avLst/>
          </a:prstGeom>
        </p:spPr>
        <p:txBody>
          <a:bodyPr spcFirstLastPara="1" wrap="square" lIns="0" tIns="36000" rIns="0" bIns="0" anchor="t" anchorCtr="0">
            <a:noAutofit/>
          </a:bodyPr>
          <a:lstStyle>
            <a:lvl1pPr lvl="0" rtl="0">
              <a:lnSpc>
                <a:spcPct val="80000"/>
              </a:lnSpc>
              <a:spcBef>
                <a:spcPts val="0"/>
              </a:spcBef>
              <a:spcAft>
                <a:spcPts val="0"/>
              </a:spcAft>
              <a:buSzPts val="9600"/>
              <a:buNone/>
              <a:defRPr sz="6400" b="1"/>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374" name="Google Shape;374;p22"/>
          <p:cNvSpPr/>
          <p:nvPr/>
        </p:nvSpPr>
        <p:spPr>
          <a:xfrm>
            <a:off x="12515367" y="488967"/>
            <a:ext cx="3050400" cy="46182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108000" tIns="84000" rIns="60950" bIns="60950" anchor="t" anchorCtr="0">
            <a:noAutofit/>
          </a:bodyPr>
          <a:lstStyle/>
          <a:p>
            <a:pPr marL="0" lvl="0" indent="0" algn="l" rtl="0">
              <a:spcBef>
                <a:spcPts val="0"/>
              </a:spcBef>
              <a:spcAft>
                <a:spcPts val="0"/>
              </a:spcAft>
              <a:buNone/>
            </a:pPr>
            <a:r>
              <a:rPr lang="ru" sz="1200"/>
              <a:t>Поместите квадратное изображение на слайд, затем с помощью инструмента </a:t>
            </a:r>
            <a:r>
              <a:rPr lang="ru" sz="1200" b="1"/>
              <a:t>Обрезка</a:t>
            </a:r>
            <a:r>
              <a:rPr lang="ru" sz="1200"/>
              <a:t> выберете обрезку с помощью овала.</a:t>
            </a:r>
            <a:endParaRPr sz="1200"/>
          </a:p>
          <a:p>
            <a:pPr marL="0" lvl="0" indent="0" algn="l" rtl="0">
              <a:spcBef>
                <a:spcPts val="0"/>
              </a:spcBef>
              <a:spcAft>
                <a:spcPts val="0"/>
              </a:spcAft>
              <a:buNone/>
            </a:pPr>
            <a:br>
              <a:rPr lang="ru" sz="1200"/>
            </a:br>
            <a:br>
              <a:rPr lang="ru" sz="1200"/>
            </a:br>
            <a:br>
              <a:rPr lang="ru" sz="1200"/>
            </a:br>
            <a:br>
              <a:rPr lang="ru" sz="1200"/>
            </a:br>
            <a:br>
              <a:rPr lang="ru" sz="1200"/>
            </a:b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br>
              <a:rPr lang="ru" sz="1200"/>
            </a:br>
            <a:endParaRPr sz="1200"/>
          </a:p>
          <a:p>
            <a:pPr marL="0" lvl="0" indent="0" algn="l" rtl="0">
              <a:spcBef>
                <a:spcPts val="0"/>
              </a:spcBef>
              <a:spcAft>
                <a:spcPts val="0"/>
              </a:spcAft>
              <a:buNone/>
            </a:pPr>
            <a:r>
              <a:rPr lang="ru" sz="1200"/>
              <a:t>Переместите изображение в </a:t>
            </a:r>
            <a:r>
              <a:rPr lang="ru" sz="700">
                <a:solidFill>
                  <a:srgbClr val="222222"/>
                </a:solidFill>
                <a:highlight>
                  <a:srgbClr val="FFFFFF"/>
                </a:highlight>
              </a:rPr>
              <a:t>«</a:t>
            </a:r>
            <a:r>
              <a:rPr lang="ru" sz="1200">
                <a:solidFill>
                  <a:schemeClr val="dk1"/>
                </a:solidFill>
              </a:rPr>
              <a:t>область для фотографии</a:t>
            </a:r>
            <a:r>
              <a:rPr lang="ru" sz="700">
                <a:solidFill>
                  <a:srgbClr val="222222"/>
                </a:solidFill>
                <a:highlight>
                  <a:srgbClr val="FFFFFF"/>
                </a:highlight>
              </a:rPr>
              <a:t>»‎</a:t>
            </a:r>
            <a:r>
              <a:rPr lang="ru" sz="1200"/>
              <a:t> и подберите его размер, чтобы оно закрывало собой пунктирную линию.</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ru" sz="1200"/>
              <a:t>Пример:</a:t>
            </a:r>
            <a:endParaRPr sz="1200"/>
          </a:p>
        </p:txBody>
      </p:sp>
      <p:pic>
        <p:nvPicPr>
          <p:cNvPr id="375" name="Google Shape;375;p22"/>
          <p:cNvPicPr preferRelativeResize="0"/>
          <p:nvPr/>
        </p:nvPicPr>
        <p:blipFill>
          <a:blip r:embed="rId2">
            <a:alphaModFix/>
          </a:blip>
          <a:stretch>
            <a:fillRect/>
          </a:stretch>
        </p:blipFill>
        <p:spPr>
          <a:xfrm>
            <a:off x="12629384" y="3460800"/>
            <a:ext cx="2736617" cy="1534977"/>
          </a:xfrm>
          <a:prstGeom prst="rect">
            <a:avLst/>
          </a:prstGeom>
          <a:noFill/>
          <a:ln>
            <a:noFill/>
          </a:ln>
        </p:spPr>
      </p:pic>
      <p:pic>
        <p:nvPicPr>
          <p:cNvPr id="376" name="Google Shape;376;p22"/>
          <p:cNvPicPr preferRelativeResize="0"/>
          <p:nvPr/>
        </p:nvPicPr>
        <p:blipFill>
          <a:blip r:embed="rId3">
            <a:alphaModFix/>
          </a:blip>
          <a:stretch>
            <a:fillRect/>
          </a:stretch>
        </p:blipFill>
        <p:spPr>
          <a:xfrm>
            <a:off x="12629379" y="1090585"/>
            <a:ext cx="2736623" cy="1322400"/>
          </a:xfrm>
          <a:prstGeom prst="rect">
            <a:avLst/>
          </a:prstGeom>
          <a:noFill/>
          <a:ln>
            <a:noFill/>
          </a:ln>
        </p:spPr>
      </p:pic>
      <p:sp>
        <p:nvSpPr>
          <p:cNvPr id="377" name="Google Shape;377;p22"/>
          <p:cNvSpPr/>
          <p:nvPr/>
        </p:nvSpPr>
        <p:spPr>
          <a:xfrm>
            <a:off x="12515367" y="-18333"/>
            <a:ext cx="344800" cy="344800"/>
          </a:xfrm>
          <a:prstGeom prst="ellipse">
            <a:avLst/>
          </a:prstGeom>
          <a:solidFill>
            <a:srgbClr val="4BD0A0"/>
          </a:solid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marL="0" lvl="0" indent="0" algn="ctr" rtl="0">
              <a:spcBef>
                <a:spcPts val="0"/>
              </a:spcBef>
              <a:spcAft>
                <a:spcPts val="0"/>
              </a:spcAft>
              <a:buNone/>
            </a:pPr>
            <a:r>
              <a:rPr lang="ru" sz="2133" b="1">
                <a:solidFill>
                  <a:srgbClr val="FFFFFF"/>
                </a:solidFill>
                <a:latin typeface="Proxima Nova"/>
                <a:ea typeface="Proxima Nova"/>
                <a:cs typeface="Proxima Nova"/>
                <a:sym typeface="Proxima Nova"/>
              </a:rPr>
              <a:t>!</a:t>
            </a:r>
            <a:endParaRPr sz="1200">
              <a:solidFill>
                <a:srgbClr val="FFFFFF"/>
              </a:solidFill>
            </a:endParaRPr>
          </a:p>
        </p:txBody>
      </p:sp>
      <p:sp>
        <p:nvSpPr>
          <p:cNvPr id="378" name="Google Shape;378;p22"/>
          <p:cNvSpPr txBox="1">
            <a:spLocks noGrp="1"/>
          </p:cNvSpPr>
          <p:nvPr>
            <p:ph type="subTitle" idx="1"/>
          </p:nvPr>
        </p:nvSpPr>
        <p:spPr>
          <a:xfrm>
            <a:off x="360000" y="5438400"/>
            <a:ext cx="3819000" cy="9888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SzPts val="2400"/>
              <a:buNone/>
              <a:defRPr sz="1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375733"/>
      </p:ext>
    </p:extLst>
  </p:cSld>
  <p:clrMapOvr>
    <a:masterClrMapping/>
  </p:clrMapOvr>
  <p:extLst>
    <p:ext uri="{DCECCB84-F9BA-43D5-87BE-67443E8EF086}">
      <p15:sldGuideLst xmlns:p15="http://schemas.microsoft.com/office/powerpoint/2012/main">
        <p15:guide id="1" orient="horz" pos="308">
          <p15:clr>
            <a:srgbClr val="0000FF"/>
          </p15:clr>
        </p15:guide>
        <p15:guide id="2" orient="horz" pos="463">
          <p15:clr>
            <a:srgbClr val="FA7B17"/>
          </p15:clr>
        </p15:guide>
        <p15:guide id="3" orient="horz" pos="617">
          <p15:clr>
            <a:srgbClr val="FA7B17"/>
          </p15:clr>
        </p15:guide>
        <p15:guide id="4" orient="horz" pos="771">
          <p15:clr>
            <a:srgbClr val="FA7B17"/>
          </p15:clr>
        </p15:guide>
        <p15:guide id="5" orient="horz" pos="925">
          <p15:clr>
            <a:srgbClr val="FA7B17"/>
          </p15:clr>
        </p15:guide>
        <p15:guide id="6" orient="horz" pos="1079">
          <p15:clr>
            <a:srgbClr val="FA7B17"/>
          </p15:clr>
        </p15:guide>
        <p15:guide id="7" orient="horz" pos="1243">
          <p15:clr>
            <a:srgbClr val="FA7B17"/>
          </p15:clr>
        </p15:guide>
        <p15:guide id="8" orient="horz" pos="1397">
          <p15:clr>
            <a:srgbClr val="FA7B17"/>
          </p15:clr>
        </p15:guide>
        <p15:guide id="9" orient="horz" pos="1551">
          <p15:clr>
            <a:srgbClr val="FA7B17"/>
          </p15:clr>
        </p15:guide>
        <p15:guide id="10" orient="horz" pos="1705">
          <p15:clr>
            <a:srgbClr val="FA7B17"/>
          </p15:clr>
        </p15:guide>
        <p15:guide id="11" orient="horz" pos="1860">
          <p15:clr>
            <a:srgbClr val="FA7B17"/>
          </p15:clr>
        </p15:guide>
        <p15:guide id="12" orient="horz" pos="2014">
          <p15:clr>
            <a:srgbClr val="FA7B17"/>
          </p15:clr>
        </p15:guide>
        <p15:guide id="13" orient="horz" pos="2175">
          <p15:clr>
            <a:srgbClr val="FA7B17"/>
          </p15:clr>
        </p15:guide>
        <p15:guide id="14" orient="horz" pos="2329">
          <p15:clr>
            <a:srgbClr val="FA7B17"/>
          </p15:clr>
        </p15:guide>
        <p15:guide id="15" orient="horz" pos="2490">
          <p15:clr>
            <a:srgbClr val="FA7B17"/>
          </p15:clr>
        </p15:guide>
        <p15:guide id="16" orient="horz" pos="2644">
          <p15:clr>
            <a:srgbClr val="FA7B17"/>
          </p15:clr>
        </p15:guide>
        <p15:guide id="17" orient="horz" pos="2798">
          <p15:clr>
            <a:srgbClr val="FA7B17"/>
          </p15:clr>
        </p15:guide>
        <p15:guide id="18" orient="horz" pos="2962">
          <p15:clr>
            <a:srgbClr val="FA7B17"/>
          </p15:clr>
        </p15:guide>
        <p15:guide id="19" orient="horz" pos="3116">
          <p15:clr>
            <a:srgbClr val="FA7B17"/>
          </p15:clr>
        </p15:guide>
        <p15:guide id="20" orient="horz" pos="3270">
          <p15:clr>
            <a:srgbClr val="FA7B17"/>
          </p15:clr>
        </p15:guide>
        <p15:guide id="21" orient="horz" pos="3424">
          <p15:clr>
            <a:srgbClr val="FA7B17"/>
          </p15:clr>
        </p15:guide>
        <p15:guide id="22" orient="horz" pos="3578">
          <p15:clr>
            <a:srgbClr val="FA7B17"/>
          </p15:clr>
        </p15:guide>
        <p15:guide id="23" orient="horz" pos="3733">
          <p15:clr>
            <a:srgbClr val="FA7B17"/>
          </p15:clr>
        </p15:guide>
        <p15:guide id="24" orient="horz" pos="3891">
          <p15:clr>
            <a:srgbClr val="FA7B17"/>
          </p15:clr>
        </p15:guide>
        <p15:guide id="25" orient="horz" pos="4046">
          <p15:clr>
            <a:srgbClr val="FA7B17"/>
          </p15:clr>
        </p15:guide>
        <p15:guide id="26" orient="horz" pos="4200">
          <p15:clr>
            <a:srgbClr val="FA7B17"/>
          </p15:clr>
        </p15:guide>
        <p15:guide id="27" orient="horz" pos="4354">
          <p15:clr>
            <a:srgbClr val="FA7B17"/>
          </p15:clr>
        </p15:guide>
        <p15:guide id="28" orient="horz" pos="4513">
          <p15:clr>
            <a:srgbClr val="FA7B17"/>
          </p15:clr>
        </p15:guide>
        <p15:guide id="29" orient="horz" pos="4671">
          <p15:clr>
            <a:srgbClr val="FA7B17"/>
          </p15:clr>
        </p15:guide>
        <p15:guide id="30" orient="horz" pos="4826">
          <p15:clr>
            <a:srgbClr val="FA7B17"/>
          </p15:clr>
        </p15:guide>
        <p15:guide id="31" orient="horz" pos="4980">
          <p15:clr>
            <a:srgbClr val="FA7B17"/>
          </p15:clr>
        </p15:guide>
        <p15:guide id="32" orient="horz" pos="5139">
          <p15:clr>
            <a:srgbClr val="FA7B17"/>
          </p15:clr>
        </p15:guide>
        <p15:guide id="33" orient="horz" pos="5293">
          <p15:clr>
            <a:srgbClr val="FA7B17"/>
          </p15:clr>
        </p15:guide>
        <p15:guide id="34" orient="horz" pos="5452">
          <p15:clr>
            <a:srgbClr val="FA7B17"/>
          </p15:clr>
        </p15:guide>
        <p15:guide id="35" orient="horz" pos="5606">
          <p15:clr>
            <a:srgbClr val="FA7B17"/>
          </p15:clr>
        </p15:guide>
        <p15:guide id="36" orient="horz" pos="5760">
          <p15:clr>
            <a:srgbClr val="FA7B17"/>
          </p15:clr>
        </p15:guide>
        <p15:guide id="37" orient="horz" pos="5919">
          <p15:clr>
            <a:srgbClr val="FA7B17"/>
          </p15:clr>
        </p15:guide>
        <p15:guide id="38" orient="horz" pos="6073">
          <p15:clr>
            <a:srgbClr val="0000FF"/>
          </p15:clr>
        </p15:guide>
        <p15:guide id="39" pos="348">
          <p15:clr>
            <a:srgbClr val="0000FF"/>
          </p15:clr>
        </p15:guide>
        <p15:guide id="40" pos="1248">
          <p15:clr>
            <a:srgbClr val="0000FF"/>
          </p15:clr>
        </p15:guide>
        <p15:guide id="41" pos="2148">
          <p15:clr>
            <a:srgbClr val="0000FF"/>
          </p15:clr>
        </p15:guide>
        <p15:guide id="42" pos="3059">
          <p15:clr>
            <a:srgbClr val="0000FF"/>
          </p15:clr>
        </p15:guide>
        <p15:guide id="43" pos="3949">
          <p15:clr>
            <a:srgbClr val="0000FF"/>
          </p15:clr>
        </p15:guide>
        <p15:guide id="44" pos="4849">
          <p15:clr>
            <a:srgbClr val="0000FF"/>
          </p15:clr>
        </p15:guide>
        <p15:guide id="45" pos="5760">
          <p15:clr>
            <a:srgbClr val="0000FF"/>
          </p15:clr>
        </p15:guide>
        <p15:guide id="46" pos="6650">
          <p15:clr>
            <a:srgbClr val="0000FF"/>
          </p15:clr>
        </p15:guide>
        <p15:guide id="47" pos="7550">
          <p15:clr>
            <a:srgbClr val="0000FF"/>
          </p15:clr>
        </p15:guide>
        <p15:guide id="48" pos="8450">
          <p15:clr>
            <a:srgbClr val="0000FF"/>
          </p15:clr>
        </p15:guide>
        <p15:guide id="49" pos="9350">
          <p15:clr>
            <a:srgbClr val="0000FF"/>
          </p15:clr>
        </p15:guide>
        <p15:guide id="50" pos="10251">
          <p15:clr>
            <a:srgbClr val="0000FF"/>
          </p15:clr>
        </p15:guide>
        <p15:guide id="51" pos="11172">
          <p15:clr>
            <a:srgbClr val="0000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0C60AE-34BF-41B6-A77B-1B992D95EFCB}"/>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B3062EA0-99CD-405F-9A89-55F7C585A01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15AA02CA-E556-47E8-A0A2-7B3248FD82A6}"/>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4E342F80-83FA-4C8B-85DF-6C757F17E0FA}"/>
              </a:ext>
            </a:extLst>
          </p:cNvPr>
          <p:cNvSpPr>
            <a:spLocks noGrp="1"/>
          </p:cNvSpPr>
          <p:nvPr>
            <p:ph type="dt" sz="half" idx="10"/>
          </p:nvPr>
        </p:nvSpPr>
        <p:spPr/>
        <p:txBody>
          <a:bodyPr/>
          <a:lstStyle/>
          <a:p>
            <a:fld id="{395E2816-E8C7-4083-BE44-1DB31C41FAD7}" type="datetimeFigureOut">
              <a:rPr lang="ru-RU" smtClean="0"/>
              <a:t>10.03.2025</a:t>
            </a:fld>
            <a:endParaRPr lang="ru-RU"/>
          </a:p>
        </p:txBody>
      </p:sp>
      <p:sp>
        <p:nvSpPr>
          <p:cNvPr id="6" name="Нижний колонтитул 5">
            <a:extLst>
              <a:ext uri="{FF2B5EF4-FFF2-40B4-BE49-F238E27FC236}">
                <a16:creationId xmlns:a16="http://schemas.microsoft.com/office/drawing/2014/main" id="{9EE9FDCE-3CB8-435E-9675-3350896D05F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3FD19D3-8714-4996-BF08-77924DA3D0E5}"/>
              </a:ext>
            </a:extLst>
          </p:cNvPr>
          <p:cNvSpPr>
            <a:spLocks noGrp="1"/>
          </p:cNvSpPr>
          <p:nvPr>
            <p:ph type="sldNum" sz="quarter" idx="12"/>
          </p:nvPr>
        </p:nvSpPr>
        <p:spPr/>
        <p:txBody>
          <a:bodyPr/>
          <a:lstStyle/>
          <a:p>
            <a:fld id="{BF0795BC-AA63-49C7-9B26-C6EC615AFA83}" type="slidenum">
              <a:rPr lang="ru-RU" smtClean="0"/>
              <a:t>‹#›</a:t>
            </a:fld>
            <a:endParaRPr lang="ru-RU"/>
          </a:p>
        </p:txBody>
      </p:sp>
    </p:spTree>
    <p:extLst>
      <p:ext uri="{BB962C8B-B14F-4D97-AF65-F5344CB8AC3E}">
        <p14:creationId xmlns:p14="http://schemas.microsoft.com/office/powerpoint/2010/main" val="4213420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1C612F-C948-46C5-AE45-1C3CB6864FFE}"/>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51E05F57-34E4-45DC-BE26-B1D28E334D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42DCA3C2-069A-462C-8404-5230B032DA7F}"/>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746E4C65-B44A-4F81-8BD3-16748FD435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D0EFEF5C-C488-4369-9F6B-045DCECD9CD7}"/>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B744E66F-5477-4EA0-9A0C-BA4F273A9AA5}"/>
              </a:ext>
            </a:extLst>
          </p:cNvPr>
          <p:cNvSpPr>
            <a:spLocks noGrp="1"/>
          </p:cNvSpPr>
          <p:nvPr>
            <p:ph type="dt" sz="half" idx="10"/>
          </p:nvPr>
        </p:nvSpPr>
        <p:spPr/>
        <p:txBody>
          <a:bodyPr/>
          <a:lstStyle/>
          <a:p>
            <a:fld id="{395E2816-E8C7-4083-BE44-1DB31C41FAD7}" type="datetimeFigureOut">
              <a:rPr lang="ru-RU" smtClean="0"/>
              <a:t>10.03.2025</a:t>
            </a:fld>
            <a:endParaRPr lang="ru-RU"/>
          </a:p>
        </p:txBody>
      </p:sp>
      <p:sp>
        <p:nvSpPr>
          <p:cNvPr id="8" name="Нижний колонтитул 7">
            <a:extLst>
              <a:ext uri="{FF2B5EF4-FFF2-40B4-BE49-F238E27FC236}">
                <a16:creationId xmlns:a16="http://schemas.microsoft.com/office/drawing/2014/main" id="{44A45A48-6742-4A17-937D-D3713AA2E4C8}"/>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B847B040-E3FD-47E5-BF7C-439486452491}"/>
              </a:ext>
            </a:extLst>
          </p:cNvPr>
          <p:cNvSpPr>
            <a:spLocks noGrp="1"/>
          </p:cNvSpPr>
          <p:nvPr>
            <p:ph type="sldNum" sz="quarter" idx="12"/>
          </p:nvPr>
        </p:nvSpPr>
        <p:spPr/>
        <p:txBody>
          <a:bodyPr/>
          <a:lstStyle/>
          <a:p>
            <a:fld id="{BF0795BC-AA63-49C7-9B26-C6EC615AFA83}" type="slidenum">
              <a:rPr lang="ru-RU" smtClean="0"/>
              <a:t>‹#›</a:t>
            </a:fld>
            <a:endParaRPr lang="ru-RU"/>
          </a:p>
        </p:txBody>
      </p:sp>
    </p:spTree>
    <p:extLst>
      <p:ext uri="{BB962C8B-B14F-4D97-AF65-F5344CB8AC3E}">
        <p14:creationId xmlns:p14="http://schemas.microsoft.com/office/powerpoint/2010/main" val="321560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2D87FE-B608-4B0B-8148-B1F9906849B9}"/>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BD476A55-68DA-4582-98BB-2144917BF8B1}"/>
              </a:ext>
            </a:extLst>
          </p:cNvPr>
          <p:cNvSpPr>
            <a:spLocks noGrp="1"/>
          </p:cNvSpPr>
          <p:nvPr>
            <p:ph type="dt" sz="half" idx="10"/>
          </p:nvPr>
        </p:nvSpPr>
        <p:spPr/>
        <p:txBody>
          <a:bodyPr/>
          <a:lstStyle/>
          <a:p>
            <a:fld id="{395E2816-E8C7-4083-BE44-1DB31C41FAD7}" type="datetimeFigureOut">
              <a:rPr lang="ru-RU" smtClean="0"/>
              <a:t>10.03.2025</a:t>
            </a:fld>
            <a:endParaRPr lang="ru-RU"/>
          </a:p>
        </p:txBody>
      </p:sp>
      <p:sp>
        <p:nvSpPr>
          <p:cNvPr id="4" name="Нижний колонтитул 3">
            <a:extLst>
              <a:ext uri="{FF2B5EF4-FFF2-40B4-BE49-F238E27FC236}">
                <a16:creationId xmlns:a16="http://schemas.microsoft.com/office/drawing/2014/main" id="{1CF8CF1C-E1BD-43D5-82A0-D335A292933E}"/>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5B671DE-4806-46AD-AA9F-797313A6E83D}"/>
              </a:ext>
            </a:extLst>
          </p:cNvPr>
          <p:cNvSpPr>
            <a:spLocks noGrp="1"/>
          </p:cNvSpPr>
          <p:nvPr>
            <p:ph type="sldNum" sz="quarter" idx="12"/>
          </p:nvPr>
        </p:nvSpPr>
        <p:spPr/>
        <p:txBody>
          <a:bodyPr/>
          <a:lstStyle/>
          <a:p>
            <a:fld id="{BF0795BC-AA63-49C7-9B26-C6EC615AFA83}" type="slidenum">
              <a:rPr lang="ru-RU" smtClean="0"/>
              <a:t>‹#›</a:t>
            </a:fld>
            <a:endParaRPr lang="ru-RU"/>
          </a:p>
        </p:txBody>
      </p:sp>
    </p:spTree>
    <p:extLst>
      <p:ext uri="{BB962C8B-B14F-4D97-AF65-F5344CB8AC3E}">
        <p14:creationId xmlns:p14="http://schemas.microsoft.com/office/powerpoint/2010/main" val="2194085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F8D017A8-4DC9-4E4D-8A3C-C678D1D085B7}"/>
              </a:ext>
            </a:extLst>
          </p:cNvPr>
          <p:cNvSpPr>
            <a:spLocks noGrp="1"/>
          </p:cNvSpPr>
          <p:nvPr>
            <p:ph type="dt" sz="half" idx="10"/>
          </p:nvPr>
        </p:nvSpPr>
        <p:spPr/>
        <p:txBody>
          <a:bodyPr/>
          <a:lstStyle/>
          <a:p>
            <a:fld id="{395E2816-E8C7-4083-BE44-1DB31C41FAD7}" type="datetimeFigureOut">
              <a:rPr lang="ru-RU" smtClean="0"/>
              <a:t>10.03.2025</a:t>
            </a:fld>
            <a:endParaRPr lang="ru-RU"/>
          </a:p>
        </p:txBody>
      </p:sp>
      <p:sp>
        <p:nvSpPr>
          <p:cNvPr id="3" name="Нижний колонтитул 2">
            <a:extLst>
              <a:ext uri="{FF2B5EF4-FFF2-40B4-BE49-F238E27FC236}">
                <a16:creationId xmlns:a16="http://schemas.microsoft.com/office/drawing/2014/main" id="{FB609051-B58B-42E2-9E19-676039638E9B}"/>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953C8B3A-FC76-4D3B-AE6A-59B5F798F6E3}"/>
              </a:ext>
            </a:extLst>
          </p:cNvPr>
          <p:cNvSpPr>
            <a:spLocks noGrp="1"/>
          </p:cNvSpPr>
          <p:nvPr>
            <p:ph type="sldNum" sz="quarter" idx="12"/>
          </p:nvPr>
        </p:nvSpPr>
        <p:spPr/>
        <p:txBody>
          <a:bodyPr/>
          <a:lstStyle/>
          <a:p>
            <a:fld id="{BF0795BC-AA63-49C7-9B26-C6EC615AFA83}" type="slidenum">
              <a:rPr lang="ru-RU" smtClean="0"/>
              <a:t>‹#›</a:t>
            </a:fld>
            <a:endParaRPr lang="ru-RU"/>
          </a:p>
        </p:txBody>
      </p:sp>
    </p:spTree>
    <p:extLst>
      <p:ext uri="{BB962C8B-B14F-4D97-AF65-F5344CB8AC3E}">
        <p14:creationId xmlns:p14="http://schemas.microsoft.com/office/powerpoint/2010/main" val="4053958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8FEF1C-0B27-4880-829E-5CF37B198A27}"/>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58C779AD-F6DB-4B07-BA60-5ACEF8AF65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7D6C6FED-6ABC-4E40-80CD-1A4465DA4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F1824C3-6173-42B5-8527-4747D03B7009}"/>
              </a:ext>
            </a:extLst>
          </p:cNvPr>
          <p:cNvSpPr>
            <a:spLocks noGrp="1"/>
          </p:cNvSpPr>
          <p:nvPr>
            <p:ph type="dt" sz="half" idx="10"/>
          </p:nvPr>
        </p:nvSpPr>
        <p:spPr/>
        <p:txBody>
          <a:bodyPr/>
          <a:lstStyle/>
          <a:p>
            <a:fld id="{395E2816-E8C7-4083-BE44-1DB31C41FAD7}" type="datetimeFigureOut">
              <a:rPr lang="ru-RU" smtClean="0"/>
              <a:t>10.03.2025</a:t>
            </a:fld>
            <a:endParaRPr lang="ru-RU"/>
          </a:p>
        </p:txBody>
      </p:sp>
      <p:sp>
        <p:nvSpPr>
          <p:cNvPr id="6" name="Нижний колонтитул 5">
            <a:extLst>
              <a:ext uri="{FF2B5EF4-FFF2-40B4-BE49-F238E27FC236}">
                <a16:creationId xmlns:a16="http://schemas.microsoft.com/office/drawing/2014/main" id="{A435C7A2-4D1F-4D5A-B907-85C2A5B8B70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DFCB27E-14DB-4AB8-A0EC-148DD1B0A178}"/>
              </a:ext>
            </a:extLst>
          </p:cNvPr>
          <p:cNvSpPr>
            <a:spLocks noGrp="1"/>
          </p:cNvSpPr>
          <p:nvPr>
            <p:ph type="sldNum" sz="quarter" idx="12"/>
          </p:nvPr>
        </p:nvSpPr>
        <p:spPr/>
        <p:txBody>
          <a:bodyPr/>
          <a:lstStyle/>
          <a:p>
            <a:fld id="{BF0795BC-AA63-49C7-9B26-C6EC615AFA83}" type="slidenum">
              <a:rPr lang="ru-RU" smtClean="0"/>
              <a:t>‹#›</a:t>
            </a:fld>
            <a:endParaRPr lang="ru-RU"/>
          </a:p>
        </p:txBody>
      </p:sp>
    </p:spTree>
    <p:extLst>
      <p:ext uri="{BB962C8B-B14F-4D97-AF65-F5344CB8AC3E}">
        <p14:creationId xmlns:p14="http://schemas.microsoft.com/office/powerpoint/2010/main" val="3033465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6684CE-037C-43A1-946F-5B98E6F2E34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7A1B7929-DEBB-4341-BCD4-687AB1AAE6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ECD8D1F5-D7E7-476E-A956-45343C7CB8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649EAFF5-4AFD-4409-8848-921AD4F1BCE4}"/>
              </a:ext>
            </a:extLst>
          </p:cNvPr>
          <p:cNvSpPr>
            <a:spLocks noGrp="1"/>
          </p:cNvSpPr>
          <p:nvPr>
            <p:ph type="dt" sz="half" idx="10"/>
          </p:nvPr>
        </p:nvSpPr>
        <p:spPr/>
        <p:txBody>
          <a:bodyPr/>
          <a:lstStyle/>
          <a:p>
            <a:fld id="{395E2816-E8C7-4083-BE44-1DB31C41FAD7}" type="datetimeFigureOut">
              <a:rPr lang="ru-RU" smtClean="0"/>
              <a:t>10.03.2025</a:t>
            </a:fld>
            <a:endParaRPr lang="ru-RU"/>
          </a:p>
        </p:txBody>
      </p:sp>
      <p:sp>
        <p:nvSpPr>
          <p:cNvPr id="6" name="Нижний колонтитул 5">
            <a:extLst>
              <a:ext uri="{FF2B5EF4-FFF2-40B4-BE49-F238E27FC236}">
                <a16:creationId xmlns:a16="http://schemas.microsoft.com/office/drawing/2014/main" id="{7AAEAE20-7049-4F60-9040-109E178D98E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82AA1A6-A923-4D51-A347-7FCE13CACBBC}"/>
              </a:ext>
            </a:extLst>
          </p:cNvPr>
          <p:cNvSpPr>
            <a:spLocks noGrp="1"/>
          </p:cNvSpPr>
          <p:nvPr>
            <p:ph type="sldNum" sz="quarter" idx="12"/>
          </p:nvPr>
        </p:nvSpPr>
        <p:spPr/>
        <p:txBody>
          <a:bodyPr/>
          <a:lstStyle/>
          <a:p>
            <a:fld id="{BF0795BC-AA63-49C7-9B26-C6EC615AFA83}" type="slidenum">
              <a:rPr lang="ru-RU" smtClean="0"/>
              <a:t>‹#›</a:t>
            </a:fld>
            <a:endParaRPr lang="ru-RU"/>
          </a:p>
        </p:txBody>
      </p:sp>
    </p:spTree>
    <p:extLst>
      <p:ext uri="{BB962C8B-B14F-4D97-AF65-F5344CB8AC3E}">
        <p14:creationId xmlns:p14="http://schemas.microsoft.com/office/powerpoint/2010/main" val="157307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D75F7C-08C9-4E4E-A961-4E48C0B069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4355C611-63F0-488D-8489-5B0D73D1D3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19B43B10-C579-4C23-A518-6BCD64F294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5E2816-E8C7-4083-BE44-1DB31C41FAD7}" type="datetimeFigureOut">
              <a:rPr lang="ru-RU" smtClean="0"/>
              <a:t>10.03.2025</a:t>
            </a:fld>
            <a:endParaRPr lang="ru-RU"/>
          </a:p>
        </p:txBody>
      </p:sp>
      <p:sp>
        <p:nvSpPr>
          <p:cNvPr id="5" name="Нижний колонтитул 4">
            <a:extLst>
              <a:ext uri="{FF2B5EF4-FFF2-40B4-BE49-F238E27FC236}">
                <a16:creationId xmlns:a16="http://schemas.microsoft.com/office/drawing/2014/main" id="{0A28F78E-0878-4651-A3F3-829DF175E5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D366B7F6-66EC-482E-AB70-272AE10334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0795BC-AA63-49C7-9B26-C6EC615AFA83}" type="slidenum">
              <a:rPr lang="ru-RU" smtClean="0"/>
              <a:t>‹#›</a:t>
            </a:fld>
            <a:endParaRPr lang="ru-RU"/>
          </a:p>
        </p:txBody>
      </p:sp>
    </p:spTree>
    <p:extLst>
      <p:ext uri="{BB962C8B-B14F-4D97-AF65-F5344CB8AC3E}">
        <p14:creationId xmlns:p14="http://schemas.microsoft.com/office/powerpoint/2010/main" val="974951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182850" tIns="182850" rIns="182850" bIns="182850" anchor="t" anchorCtr="0">
            <a:noAutofit/>
          </a:bodyPr>
          <a:lstStyle>
            <a:lvl1pPr lvl="0">
              <a:spcBef>
                <a:spcPts val="0"/>
              </a:spcBef>
              <a:spcAft>
                <a:spcPts val="0"/>
              </a:spcAft>
              <a:buSzPts val="5600"/>
              <a:buFont typeface="Proxima Nova"/>
              <a:buNone/>
              <a:defRPr sz="5600">
                <a:latin typeface="Proxima Nova"/>
                <a:ea typeface="Proxima Nova"/>
                <a:cs typeface="Proxima Nova"/>
                <a:sym typeface="Proxima Nova"/>
              </a:defRPr>
            </a:lvl1pPr>
            <a:lvl2pPr lvl="1">
              <a:spcBef>
                <a:spcPts val="0"/>
              </a:spcBef>
              <a:spcAft>
                <a:spcPts val="0"/>
              </a:spcAft>
              <a:buSzPts val="5600"/>
              <a:buFont typeface="Proxima Nova"/>
              <a:buNone/>
              <a:defRPr sz="5600">
                <a:latin typeface="Proxima Nova"/>
                <a:ea typeface="Proxima Nova"/>
                <a:cs typeface="Proxima Nova"/>
                <a:sym typeface="Proxima Nova"/>
              </a:defRPr>
            </a:lvl2pPr>
            <a:lvl3pPr lvl="2">
              <a:spcBef>
                <a:spcPts val="0"/>
              </a:spcBef>
              <a:spcAft>
                <a:spcPts val="0"/>
              </a:spcAft>
              <a:buSzPts val="5600"/>
              <a:buFont typeface="Proxima Nova"/>
              <a:buNone/>
              <a:defRPr sz="5600">
                <a:latin typeface="Proxima Nova"/>
                <a:ea typeface="Proxima Nova"/>
                <a:cs typeface="Proxima Nova"/>
                <a:sym typeface="Proxima Nova"/>
              </a:defRPr>
            </a:lvl3pPr>
            <a:lvl4pPr lvl="3">
              <a:spcBef>
                <a:spcPts val="0"/>
              </a:spcBef>
              <a:spcAft>
                <a:spcPts val="0"/>
              </a:spcAft>
              <a:buSzPts val="5600"/>
              <a:buFont typeface="Proxima Nova"/>
              <a:buNone/>
              <a:defRPr sz="5600">
                <a:latin typeface="Proxima Nova"/>
                <a:ea typeface="Proxima Nova"/>
                <a:cs typeface="Proxima Nova"/>
                <a:sym typeface="Proxima Nova"/>
              </a:defRPr>
            </a:lvl4pPr>
            <a:lvl5pPr lvl="4">
              <a:spcBef>
                <a:spcPts val="0"/>
              </a:spcBef>
              <a:spcAft>
                <a:spcPts val="0"/>
              </a:spcAft>
              <a:buSzPts val="5600"/>
              <a:buFont typeface="Proxima Nova"/>
              <a:buNone/>
              <a:defRPr sz="5600">
                <a:latin typeface="Proxima Nova"/>
                <a:ea typeface="Proxima Nova"/>
                <a:cs typeface="Proxima Nova"/>
                <a:sym typeface="Proxima Nova"/>
              </a:defRPr>
            </a:lvl5pPr>
            <a:lvl6pPr lvl="5">
              <a:spcBef>
                <a:spcPts val="0"/>
              </a:spcBef>
              <a:spcAft>
                <a:spcPts val="0"/>
              </a:spcAft>
              <a:buSzPts val="5600"/>
              <a:buFont typeface="Proxima Nova"/>
              <a:buNone/>
              <a:defRPr sz="5600">
                <a:latin typeface="Proxima Nova"/>
                <a:ea typeface="Proxima Nova"/>
                <a:cs typeface="Proxima Nova"/>
                <a:sym typeface="Proxima Nova"/>
              </a:defRPr>
            </a:lvl6pPr>
            <a:lvl7pPr lvl="6">
              <a:spcBef>
                <a:spcPts val="0"/>
              </a:spcBef>
              <a:spcAft>
                <a:spcPts val="0"/>
              </a:spcAft>
              <a:buSzPts val="5600"/>
              <a:buFont typeface="Proxima Nova"/>
              <a:buNone/>
              <a:defRPr sz="5600">
                <a:latin typeface="Proxima Nova"/>
                <a:ea typeface="Proxima Nova"/>
                <a:cs typeface="Proxima Nova"/>
                <a:sym typeface="Proxima Nova"/>
              </a:defRPr>
            </a:lvl7pPr>
            <a:lvl8pPr lvl="7">
              <a:spcBef>
                <a:spcPts val="0"/>
              </a:spcBef>
              <a:spcAft>
                <a:spcPts val="0"/>
              </a:spcAft>
              <a:buSzPts val="5600"/>
              <a:buFont typeface="Proxima Nova"/>
              <a:buNone/>
              <a:defRPr sz="5600">
                <a:latin typeface="Proxima Nova"/>
                <a:ea typeface="Proxima Nova"/>
                <a:cs typeface="Proxima Nova"/>
                <a:sym typeface="Proxima Nova"/>
              </a:defRPr>
            </a:lvl8pPr>
            <a:lvl9pPr lvl="8">
              <a:spcBef>
                <a:spcPts val="0"/>
              </a:spcBef>
              <a:spcAft>
                <a:spcPts val="0"/>
              </a:spcAft>
              <a:buSzPts val="5600"/>
              <a:buFont typeface="Proxima Nova"/>
              <a:buNone/>
              <a:defRPr sz="5600">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182850" tIns="182850" rIns="182850" bIns="182850" anchor="t" anchorCtr="0">
            <a:noAutofit/>
          </a:bodyPr>
          <a:lstStyle>
            <a:lvl1pPr marL="457200" lvl="0" indent="-457200">
              <a:lnSpc>
                <a:spcPct val="115000"/>
              </a:lnSpc>
              <a:spcBef>
                <a:spcPts val="0"/>
              </a:spcBef>
              <a:spcAft>
                <a:spcPts val="0"/>
              </a:spcAft>
              <a:buSzPts val="3600"/>
              <a:buFont typeface="Proxima Nova"/>
              <a:buChar char="●"/>
              <a:defRPr sz="3600">
                <a:latin typeface="Proxima Nova"/>
                <a:ea typeface="Proxima Nova"/>
                <a:cs typeface="Proxima Nova"/>
                <a:sym typeface="Proxima Nova"/>
              </a:defRPr>
            </a:lvl1pPr>
            <a:lvl2pPr marL="914400" lvl="1" indent="-406400">
              <a:lnSpc>
                <a:spcPct val="115000"/>
              </a:lnSpc>
              <a:spcBef>
                <a:spcPts val="0"/>
              </a:spcBef>
              <a:spcAft>
                <a:spcPts val="0"/>
              </a:spcAft>
              <a:buSzPts val="2800"/>
              <a:buFont typeface="Proxima Nova"/>
              <a:buChar char="○"/>
              <a:defRPr sz="2800">
                <a:latin typeface="Proxima Nova"/>
                <a:ea typeface="Proxima Nova"/>
                <a:cs typeface="Proxima Nova"/>
                <a:sym typeface="Proxima Nova"/>
              </a:defRPr>
            </a:lvl2pPr>
            <a:lvl3pPr marL="1371600" lvl="2" indent="-406400">
              <a:lnSpc>
                <a:spcPct val="115000"/>
              </a:lnSpc>
              <a:spcBef>
                <a:spcPts val="0"/>
              </a:spcBef>
              <a:spcAft>
                <a:spcPts val="0"/>
              </a:spcAft>
              <a:buSzPts val="2800"/>
              <a:buFont typeface="Proxima Nova"/>
              <a:buChar char="■"/>
              <a:defRPr sz="2800">
                <a:latin typeface="Proxima Nova"/>
                <a:ea typeface="Proxima Nova"/>
                <a:cs typeface="Proxima Nova"/>
                <a:sym typeface="Proxima Nova"/>
              </a:defRPr>
            </a:lvl3pPr>
            <a:lvl4pPr marL="1828800" lvl="3" indent="-406400">
              <a:lnSpc>
                <a:spcPct val="115000"/>
              </a:lnSpc>
              <a:spcBef>
                <a:spcPts val="0"/>
              </a:spcBef>
              <a:spcAft>
                <a:spcPts val="0"/>
              </a:spcAft>
              <a:buSzPts val="2800"/>
              <a:buFont typeface="Proxima Nova"/>
              <a:buChar char="●"/>
              <a:defRPr sz="2800">
                <a:latin typeface="Proxima Nova"/>
                <a:ea typeface="Proxima Nova"/>
                <a:cs typeface="Proxima Nova"/>
                <a:sym typeface="Proxima Nova"/>
              </a:defRPr>
            </a:lvl4pPr>
            <a:lvl5pPr marL="2286000" lvl="4" indent="-406400">
              <a:lnSpc>
                <a:spcPct val="115000"/>
              </a:lnSpc>
              <a:spcBef>
                <a:spcPts val="0"/>
              </a:spcBef>
              <a:spcAft>
                <a:spcPts val="0"/>
              </a:spcAft>
              <a:buSzPts val="2800"/>
              <a:buFont typeface="Proxima Nova"/>
              <a:buChar char="○"/>
              <a:defRPr sz="2800">
                <a:latin typeface="Proxima Nova"/>
                <a:ea typeface="Proxima Nova"/>
                <a:cs typeface="Proxima Nova"/>
                <a:sym typeface="Proxima Nova"/>
              </a:defRPr>
            </a:lvl5pPr>
            <a:lvl6pPr marL="2743200" lvl="5" indent="-406400">
              <a:lnSpc>
                <a:spcPct val="115000"/>
              </a:lnSpc>
              <a:spcBef>
                <a:spcPts val="0"/>
              </a:spcBef>
              <a:spcAft>
                <a:spcPts val="0"/>
              </a:spcAft>
              <a:buSzPts val="2800"/>
              <a:buFont typeface="Proxima Nova"/>
              <a:buChar char="■"/>
              <a:defRPr sz="2800">
                <a:latin typeface="Proxima Nova"/>
                <a:ea typeface="Proxima Nova"/>
                <a:cs typeface="Proxima Nova"/>
                <a:sym typeface="Proxima Nova"/>
              </a:defRPr>
            </a:lvl6pPr>
            <a:lvl7pPr marL="3200400" lvl="6" indent="-406400">
              <a:lnSpc>
                <a:spcPct val="115000"/>
              </a:lnSpc>
              <a:spcBef>
                <a:spcPts val="0"/>
              </a:spcBef>
              <a:spcAft>
                <a:spcPts val="0"/>
              </a:spcAft>
              <a:buSzPts val="2800"/>
              <a:buFont typeface="Proxima Nova"/>
              <a:buChar char="●"/>
              <a:defRPr sz="2800">
                <a:latin typeface="Proxima Nova"/>
                <a:ea typeface="Proxima Nova"/>
                <a:cs typeface="Proxima Nova"/>
                <a:sym typeface="Proxima Nova"/>
              </a:defRPr>
            </a:lvl7pPr>
            <a:lvl8pPr marL="3657600" lvl="7" indent="-406400">
              <a:lnSpc>
                <a:spcPct val="115000"/>
              </a:lnSpc>
              <a:spcBef>
                <a:spcPts val="0"/>
              </a:spcBef>
              <a:spcAft>
                <a:spcPts val="0"/>
              </a:spcAft>
              <a:buSzPts val="2800"/>
              <a:buFont typeface="Proxima Nova"/>
              <a:buChar char="○"/>
              <a:defRPr sz="2800">
                <a:latin typeface="Proxima Nova"/>
                <a:ea typeface="Proxima Nova"/>
                <a:cs typeface="Proxima Nova"/>
                <a:sym typeface="Proxima Nova"/>
              </a:defRPr>
            </a:lvl8pPr>
            <a:lvl9pPr marL="4114800" lvl="8" indent="-406400">
              <a:lnSpc>
                <a:spcPct val="115000"/>
              </a:lnSpc>
              <a:spcBef>
                <a:spcPts val="0"/>
              </a:spcBef>
              <a:spcAft>
                <a:spcPts val="0"/>
              </a:spcAft>
              <a:buSzPts val="2800"/>
              <a:buFont typeface="Proxima Nova"/>
              <a:buChar char="■"/>
              <a:defRPr sz="2800">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182850" tIns="182850" rIns="182850" bIns="182850"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ru" smtClean="0"/>
              <a:pPr/>
              <a:t>‹#›</a:t>
            </a:fld>
            <a:endParaRPr lang="ru"/>
          </a:p>
        </p:txBody>
      </p:sp>
    </p:spTree>
    <p:extLst>
      <p:ext uri="{BB962C8B-B14F-4D97-AF65-F5344CB8AC3E}">
        <p14:creationId xmlns:p14="http://schemas.microsoft.com/office/powerpoint/2010/main" val="2796051252"/>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hyperlink" Target="https://arxiv.org/abs/1608.06993"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isic-archive.com/"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BD0A0"/>
        </a:solidFill>
        <a:effectLst/>
      </p:bgPr>
    </p:bg>
    <p:spTree>
      <p:nvGrpSpPr>
        <p:cNvPr id="1" name="Shape 871"/>
        <p:cNvGrpSpPr/>
        <p:nvPr/>
      </p:nvGrpSpPr>
      <p:grpSpPr>
        <a:xfrm>
          <a:off x="0" y="0"/>
          <a:ext cx="0" cy="0"/>
          <a:chOff x="0" y="0"/>
          <a:chExt cx="0" cy="0"/>
        </a:xfrm>
      </p:grpSpPr>
      <p:sp>
        <p:nvSpPr>
          <p:cNvPr id="872" name="Google Shape;872;p54"/>
          <p:cNvSpPr/>
          <p:nvPr/>
        </p:nvSpPr>
        <p:spPr>
          <a:xfrm>
            <a:off x="6568919" y="926000"/>
            <a:ext cx="5605800" cy="5605600"/>
          </a:xfrm>
          <a:prstGeom prst="ellipse">
            <a:avLst/>
          </a:prstGeom>
          <a:solidFill>
            <a:srgbClr val="FFFFFF"/>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pic>
        <p:nvPicPr>
          <p:cNvPr id="873" name="Google Shape;873;p54"/>
          <p:cNvPicPr preferRelativeResize="0"/>
          <p:nvPr/>
        </p:nvPicPr>
        <p:blipFill rotWithShape="1">
          <a:blip r:embed="rId3">
            <a:alphaModFix/>
          </a:blip>
          <a:srcRect t="22391" b="10945"/>
          <a:stretch/>
        </p:blipFill>
        <p:spPr>
          <a:xfrm>
            <a:off x="6585400" y="926000"/>
            <a:ext cx="5606600" cy="5607200"/>
          </a:xfrm>
          <a:prstGeom prst="ellipse">
            <a:avLst/>
          </a:prstGeom>
          <a:noFill/>
          <a:ln>
            <a:noFill/>
          </a:ln>
        </p:spPr>
      </p:pic>
      <p:sp>
        <p:nvSpPr>
          <p:cNvPr id="874" name="Google Shape;874;p54"/>
          <p:cNvSpPr txBox="1"/>
          <p:nvPr/>
        </p:nvSpPr>
        <p:spPr>
          <a:xfrm>
            <a:off x="367900" y="326400"/>
            <a:ext cx="7901114" cy="3792000"/>
          </a:xfrm>
          <a:prstGeom prst="rect">
            <a:avLst/>
          </a:prstGeom>
          <a:noFill/>
          <a:ln>
            <a:noFill/>
          </a:ln>
        </p:spPr>
        <p:txBody>
          <a:bodyPr spcFirstLastPara="1" wrap="square" lIns="0" tIns="0" rIns="0" bIns="0" anchor="t" anchorCtr="0">
            <a:noAutofit/>
          </a:bodyPr>
          <a:lstStyle/>
          <a:p>
            <a:pPr defTabSz="609630">
              <a:lnSpc>
                <a:spcPct val="80000"/>
              </a:lnSpc>
              <a:buClr>
                <a:srgbClr val="000000"/>
              </a:buClr>
            </a:pPr>
            <a:r>
              <a:rPr lang="ru-RU" sz="6400" b="1" kern="0" dirty="0">
                <a:solidFill>
                  <a:srgbClr val="000000"/>
                </a:solidFill>
                <a:latin typeface="Proxima Nova"/>
                <a:ea typeface="Proxima Nova"/>
                <a:cs typeface="Proxima Nova"/>
                <a:sym typeface="Proxima Nova"/>
              </a:rPr>
              <a:t>Дипломный проект  </a:t>
            </a:r>
            <a:endParaRPr sz="6400" b="1" kern="0" dirty="0">
              <a:solidFill>
                <a:srgbClr val="000000"/>
              </a:solidFill>
              <a:latin typeface="Proxima Nova"/>
              <a:ea typeface="Proxima Nova"/>
              <a:cs typeface="Proxima Nova"/>
              <a:sym typeface="Proxima Nova"/>
            </a:endParaRPr>
          </a:p>
          <a:p>
            <a:pPr defTabSz="609630">
              <a:lnSpc>
                <a:spcPct val="80000"/>
              </a:lnSpc>
              <a:buClr>
                <a:srgbClr val="000000"/>
              </a:buClr>
            </a:pPr>
            <a:endParaRPr sz="2000" kern="0" dirty="0">
              <a:solidFill>
                <a:srgbClr val="FFFFFF"/>
              </a:solidFill>
              <a:latin typeface="Proxima Nova"/>
              <a:ea typeface="Proxima Nova"/>
              <a:cs typeface="Proxima Nova"/>
              <a:sym typeface="Proxima Nova"/>
            </a:endParaRPr>
          </a:p>
          <a:p>
            <a:pPr defTabSz="609630">
              <a:lnSpc>
                <a:spcPct val="80000"/>
              </a:lnSpc>
              <a:buClr>
                <a:srgbClr val="000000"/>
              </a:buClr>
            </a:pPr>
            <a:r>
              <a:rPr lang="ru-RU" sz="2000" kern="0" dirty="0">
                <a:solidFill>
                  <a:srgbClr val="FFFFFF"/>
                </a:solidFill>
                <a:latin typeface="Proxima Nova"/>
                <a:ea typeface="Proxima Nova"/>
                <a:cs typeface="Proxima Nova"/>
                <a:sym typeface="Proxima Nova"/>
              </a:rPr>
              <a:t>Разработка готово решения для задач классификации </a:t>
            </a:r>
          </a:p>
          <a:p>
            <a:pPr defTabSz="609630">
              <a:lnSpc>
                <a:spcPct val="80000"/>
              </a:lnSpc>
              <a:buClr>
                <a:srgbClr val="000000"/>
              </a:buClr>
            </a:pPr>
            <a:r>
              <a:rPr lang="ru-RU" sz="2000" kern="0" dirty="0">
                <a:solidFill>
                  <a:srgbClr val="FFFFFF"/>
                </a:solidFill>
                <a:latin typeface="Proxima Nova"/>
                <a:ea typeface="Proxima Nova"/>
                <a:cs typeface="Proxima Nova"/>
                <a:sym typeface="Proxima Nova"/>
              </a:rPr>
              <a:t>и </a:t>
            </a:r>
            <a:r>
              <a:rPr lang="ru-RU" sz="2000" kern="0" dirty="0" err="1">
                <a:solidFill>
                  <a:srgbClr val="FFFFFF"/>
                </a:solidFill>
                <a:latin typeface="Proxima Nova"/>
                <a:ea typeface="Proxima Nova"/>
                <a:cs typeface="Proxima Nova"/>
                <a:sym typeface="Proxima Nova"/>
              </a:rPr>
              <a:t>детекции</a:t>
            </a:r>
            <a:r>
              <a:rPr lang="ru-RU" sz="2000" kern="0" dirty="0">
                <a:solidFill>
                  <a:srgbClr val="FFFFFF"/>
                </a:solidFill>
                <a:latin typeface="Proxima Nova"/>
                <a:ea typeface="Proxima Nova"/>
                <a:cs typeface="Proxima Nova"/>
                <a:sym typeface="Proxima Nova"/>
              </a:rPr>
              <a:t> пигментных поражений кожи </a:t>
            </a:r>
            <a:endParaRPr sz="6400" kern="0" dirty="0">
              <a:solidFill>
                <a:srgbClr val="000000"/>
              </a:solidFill>
              <a:latin typeface="Proxima Nova Semibold"/>
              <a:ea typeface="Proxima Nova Semibold"/>
              <a:cs typeface="Proxima Nova Semibold"/>
              <a:sym typeface="Proxima Nova Semibold"/>
            </a:endParaRPr>
          </a:p>
        </p:txBody>
      </p:sp>
      <p:sp>
        <p:nvSpPr>
          <p:cNvPr id="875" name="Google Shape;875;p54"/>
          <p:cNvSpPr txBox="1"/>
          <p:nvPr/>
        </p:nvSpPr>
        <p:spPr>
          <a:xfrm>
            <a:off x="367900" y="5769600"/>
            <a:ext cx="3811200" cy="657600"/>
          </a:xfrm>
          <a:prstGeom prst="rect">
            <a:avLst/>
          </a:prstGeom>
          <a:noFill/>
          <a:ln>
            <a:noFill/>
          </a:ln>
        </p:spPr>
        <p:txBody>
          <a:bodyPr spcFirstLastPara="1" wrap="square" lIns="0" tIns="0" rIns="60950" bIns="0" anchor="b" anchorCtr="0">
            <a:noAutofit/>
          </a:bodyPr>
          <a:lstStyle/>
          <a:p>
            <a:pPr defTabSz="609630">
              <a:buClr>
                <a:srgbClr val="000000"/>
              </a:buClr>
              <a:buSzPts val="1100"/>
            </a:pPr>
            <a:r>
              <a:rPr lang="ru-RU" sz="1600" b="1" kern="0" dirty="0">
                <a:solidFill>
                  <a:srgbClr val="000000"/>
                </a:solidFill>
                <a:latin typeface="Proxima Nova"/>
                <a:ea typeface="Proxima Nova"/>
                <a:cs typeface="Proxima Nova"/>
                <a:sym typeface="Proxima Nova"/>
              </a:rPr>
              <a:t>Литау Игорь Сергеевич </a:t>
            </a:r>
            <a:endParaRPr sz="1600" b="1" kern="0" dirty="0">
              <a:solidFill>
                <a:srgbClr val="000000"/>
              </a:solidFill>
              <a:latin typeface="Proxima Nova"/>
              <a:ea typeface="Proxima Nova"/>
              <a:cs typeface="Proxima Nova"/>
              <a:sym typeface="Proxima Nova"/>
            </a:endParaRPr>
          </a:p>
          <a:p>
            <a:pPr defTabSz="609630">
              <a:buClr>
                <a:srgbClr val="000000"/>
              </a:buClr>
              <a:buSzPts val="1100"/>
            </a:pPr>
            <a:r>
              <a:rPr lang="ru-RU" sz="1600" kern="0" dirty="0">
                <a:solidFill>
                  <a:srgbClr val="000000"/>
                </a:solidFill>
                <a:latin typeface="Proxima Nova"/>
                <a:ea typeface="Proxima Nova"/>
                <a:cs typeface="Proxima Nova"/>
                <a:sym typeface="Proxima Nova"/>
              </a:rPr>
              <a:t>Студен направления </a:t>
            </a:r>
            <a:r>
              <a:rPr lang="en-US" sz="1600" kern="0" dirty="0">
                <a:solidFill>
                  <a:srgbClr val="000000"/>
                </a:solidFill>
                <a:latin typeface="Proxima Nova"/>
                <a:ea typeface="Proxima Nova"/>
                <a:cs typeface="Proxima Nova"/>
                <a:sym typeface="Proxima Nova"/>
              </a:rPr>
              <a:t>DSU-52</a:t>
            </a:r>
            <a:endParaRPr sz="1600" kern="0" dirty="0">
              <a:solidFill>
                <a:srgbClr val="000000"/>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BD0A0"/>
        </a:solidFill>
        <a:effectLst/>
      </p:bgPr>
    </p:bg>
    <p:spTree>
      <p:nvGrpSpPr>
        <p:cNvPr id="1" name="Shape 1022"/>
        <p:cNvGrpSpPr/>
        <p:nvPr/>
      </p:nvGrpSpPr>
      <p:grpSpPr>
        <a:xfrm>
          <a:off x="0" y="0"/>
          <a:ext cx="0" cy="0"/>
          <a:chOff x="0" y="0"/>
          <a:chExt cx="0" cy="0"/>
        </a:xfrm>
      </p:grpSpPr>
      <p:sp>
        <p:nvSpPr>
          <p:cNvPr id="1025" name="Google Shape;1025;p60"/>
          <p:cNvSpPr txBox="1"/>
          <p:nvPr/>
        </p:nvSpPr>
        <p:spPr>
          <a:xfrm>
            <a:off x="214167" y="294868"/>
            <a:ext cx="11763665" cy="492690"/>
          </a:xfrm>
          <a:prstGeom prst="rect">
            <a:avLst/>
          </a:prstGeom>
          <a:noFill/>
          <a:ln>
            <a:noFill/>
          </a:ln>
        </p:spPr>
        <p:txBody>
          <a:bodyPr spcFirstLastPara="1" wrap="square" lIns="0" tIns="0" rIns="0" bIns="0" anchor="t" anchorCtr="0">
            <a:noAutofit/>
          </a:bodyPr>
          <a:lstStyle/>
          <a:p>
            <a:pPr lvl="0" algn="ctr" defTabSz="609630">
              <a:lnSpc>
                <a:spcPct val="80000"/>
              </a:lnSpc>
              <a:buClr>
                <a:srgbClr val="000000"/>
              </a:buClr>
              <a:buSzPts val="1100"/>
            </a:pPr>
            <a:r>
              <a:rPr lang="ru-RU" sz="3600" b="1" kern="0" dirty="0">
                <a:solidFill>
                  <a:srgbClr val="000000"/>
                </a:solidFill>
                <a:latin typeface="Proxima Nova"/>
                <a:ea typeface="Proxima Nova"/>
                <a:cs typeface="Proxima Nova"/>
                <a:sym typeface="Proxima Nova"/>
              </a:rPr>
              <a:t>Обучение, валидация и тестирование CNN</a:t>
            </a:r>
            <a:endParaRPr kumimoji="0" lang="ru-RU" sz="3600" b="1"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graphicFrame>
        <p:nvGraphicFramePr>
          <p:cNvPr id="2" name="Таблица 1">
            <a:extLst>
              <a:ext uri="{FF2B5EF4-FFF2-40B4-BE49-F238E27FC236}">
                <a16:creationId xmlns:a16="http://schemas.microsoft.com/office/drawing/2014/main" id="{33EAE0CD-9E77-437C-8F89-FE965073D1BF}"/>
              </a:ext>
            </a:extLst>
          </p:cNvPr>
          <p:cNvGraphicFramePr>
            <a:graphicFrameLocks noGrp="1"/>
          </p:cNvGraphicFramePr>
          <p:nvPr>
            <p:extLst>
              <p:ext uri="{D42A27DB-BD31-4B8C-83A1-F6EECF244321}">
                <p14:modId xmlns:p14="http://schemas.microsoft.com/office/powerpoint/2010/main" val="157372303"/>
              </p:ext>
            </p:extLst>
          </p:nvPr>
        </p:nvGraphicFramePr>
        <p:xfrm>
          <a:off x="736389" y="1168910"/>
          <a:ext cx="10719219" cy="5228775"/>
        </p:xfrm>
        <a:graphic>
          <a:graphicData uri="http://schemas.openxmlformats.org/drawingml/2006/table">
            <a:tbl>
              <a:tblPr/>
              <a:tblGrid>
                <a:gridCol w="3199067">
                  <a:extLst>
                    <a:ext uri="{9D8B030D-6E8A-4147-A177-3AD203B41FA5}">
                      <a16:colId xmlns:a16="http://schemas.microsoft.com/office/drawing/2014/main" val="127145379"/>
                    </a:ext>
                  </a:extLst>
                </a:gridCol>
                <a:gridCol w="7520152">
                  <a:extLst>
                    <a:ext uri="{9D8B030D-6E8A-4147-A177-3AD203B41FA5}">
                      <a16:colId xmlns:a16="http://schemas.microsoft.com/office/drawing/2014/main" val="961159335"/>
                    </a:ext>
                  </a:extLst>
                </a:gridCol>
              </a:tblGrid>
              <a:tr h="362355">
                <a:tc>
                  <a:txBody>
                    <a:bodyPr/>
                    <a:lstStyle/>
                    <a:p>
                      <a:pPr algn="ctr"/>
                      <a:r>
                        <a:rPr lang="ru-RU" sz="1400" b="1" dirty="0">
                          <a:effectLst/>
                        </a:rPr>
                        <a:t>Параметр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b="1">
                          <a:effectLst/>
                        </a:rPr>
                        <a:t>Значение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2679360"/>
                  </a:ext>
                </a:extLst>
              </a:tr>
              <a:tr h="362355">
                <a:tc>
                  <a:txBody>
                    <a:bodyPr/>
                    <a:lstStyle/>
                    <a:p>
                      <a:pPr algn="l"/>
                      <a:r>
                        <a:rPr lang="ru-RU" sz="1400" b="1" dirty="0">
                          <a:effectLst/>
                        </a:rPr>
                        <a:t>Размер </a:t>
                      </a:r>
                      <a:r>
                        <a:rPr lang="ru-RU" sz="1400" b="1" dirty="0" err="1">
                          <a:effectLst/>
                        </a:rPr>
                        <a:t>батча</a:t>
                      </a:r>
                      <a:endParaRPr lang="ru-RU" sz="1400" b="1"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dirty="0">
                          <a:effectLst/>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82038320"/>
                  </a:ext>
                </a:extLst>
              </a:tr>
              <a:tr h="362355">
                <a:tc>
                  <a:txBody>
                    <a:bodyPr/>
                    <a:lstStyle/>
                    <a:p>
                      <a:pPr algn="l"/>
                      <a:r>
                        <a:rPr lang="en-US" sz="1400" b="1" dirty="0">
                          <a:effectLst/>
                        </a:rPr>
                        <a:t>Transforming and augmenting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Resize(128, 128), </a:t>
                      </a:r>
                      <a:r>
                        <a:rPr lang="en-US" sz="1400" dirty="0" err="1">
                          <a:effectLst/>
                        </a:rPr>
                        <a:t>RandomHorizontalFlip</a:t>
                      </a:r>
                      <a:r>
                        <a:rPr lang="en-US" sz="1400" dirty="0">
                          <a:effectLst/>
                        </a:rPr>
                        <a:t>, </a:t>
                      </a:r>
                      <a:r>
                        <a:rPr lang="en-US" sz="1400" dirty="0" err="1">
                          <a:effectLst/>
                        </a:rPr>
                        <a:t>RandomVerticalFlip</a:t>
                      </a:r>
                      <a:r>
                        <a:rPr lang="en-US" sz="1400" dirty="0">
                          <a:effectLst/>
                        </a:rPr>
                        <a:t>, Normalize</a:t>
                      </a:r>
                      <a:endParaRPr lang="ru-RU" sz="1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77043586"/>
                  </a:ext>
                </a:extLst>
              </a:tr>
              <a:tr h="362355">
                <a:tc>
                  <a:txBody>
                    <a:bodyPr/>
                    <a:lstStyle/>
                    <a:p>
                      <a:pPr algn="l"/>
                      <a:r>
                        <a:rPr lang="ru-RU" sz="1400" b="1" dirty="0">
                          <a:effectLst/>
                        </a:rPr>
                        <a:t>Количество эпох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dirty="0">
                          <a:effectLst/>
                        </a:rPr>
                        <a:t>5 на этапе выбора лучшей модели</a:t>
                      </a:r>
                    </a:p>
                    <a:p>
                      <a:pPr algn="ctr"/>
                      <a:r>
                        <a:rPr lang="ru-RU" sz="1400" dirty="0">
                          <a:effectLst/>
                        </a:rPr>
                        <a:t>10 на финальном этапе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51836825"/>
                  </a:ext>
                </a:extLst>
              </a:tr>
              <a:tr h="362355">
                <a:tc>
                  <a:txBody>
                    <a:bodyPr/>
                    <a:lstStyle/>
                    <a:p>
                      <a:pPr algn="l"/>
                      <a:r>
                        <a:rPr lang="ru-RU" sz="1400" b="1" dirty="0">
                          <a:effectLst/>
                        </a:rPr>
                        <a:t>Функция потерь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CrossEntropyLoss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93074994"/>
                  </a:ext>
                </a:extLst>
              </a:tr>
              <a:tr h="362355">
                <a:tc>
                  <a:txBody>
                    <a:bodyPr/>
                    <a:lstStyle/>
                    <a:p>
                      <a:pPr algn="l"/>
                      <a:r>
                        <a:rPr lang="ru-RU" sz="1400" b="1" dirty="0">
                          <a:effectLst/>
                        </a:rPr>
                        <a:t>Оптимизатор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Adam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99401630"/>
                  </a:ext>
                </a:extLst>
              </a:tr>
              <a:tr h="362355">
                <a:tc>
                  <a:txBody>
                    <a:bodyPr/>
                    <a:lstStyle/>
                    <a:p>
                      <a:pPr algn="l"/>
                      <a:r>
                        <a:rPr lang="en-US" sz="1400" b="1" dirty="0">
                          <a:effectLst/>
                        </a:rPr>
                        <a:t>Learning Rate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dirty="0">
                          <a:effectLst/>
                        </a:rPr>
                        <a:t>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91844748"/>
                  </a:ext>
                </a:extLst>
              </a:tr>
              <a:tr h="362355">
                <a:tc>
                  <a:txBody>
                    <a:bodyPr/>
                    <a:lstStyle/>
                    <a:p>
                      <a:pPr algn="l"/>
                      <a:r>
                        <a:rPr lang="en-US" sz="1400" b="1" dirty="0">
                          <a:effectLst/>
                        </a:rPr>
                        <a:t>Weight Decay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0.00001</a:t>
                      </a:r>
                      <a:endParaRPr lang="ru-RU" sz="1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21824328"/>
                  </a:ext>
                </a:extLst>
              </a:tr>
              <a:tr h="362355">
                <a:tc>
                  <a:txBody>
                    <a:bodyPr/>
                    <a:lstStyle/>
                    <a:p>
                      <a:pPr algn="l"/>
                      <a:r>
                        <a:rPr lang="ru-RU" sz="1400" b="1" dirty="0">
                          <a:effectLst/>
                        </a:rPr>
                        <a:t>Размер обучающего набора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dirty="0">
                          <a:effectLst/>
                        </a:rPr>
                        <a:t>80% от общего набора данных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78797386"/>
                  </a:ext>
                </a:extLst>
              </a:tr>
              <a:tr h="362355">
                <a:tc>
                  <a:txBody>
                    <a:bodyPr/>
                    <a:lstStyle/>
                    <a:p>
                      <a:pPr algn="l"/>
                      <a:r>
                        <a:rPr lang="ru-RU" sz="1400" b="1" dirty="0">
                          <a:effectLst/>
                        </a:rPr>
                        <a:t>Размер </a:t>
                      </a:r>
                      <a:r>
                        <a:rPr lang="ru-RU" sz="1400" b="1" dirty="0" err="1">
                          <a:effectLst/>
                        </a:rPr>
                        <a:t>валидационного</a:t>
                      </a:r>
                      <a:r>
                        <a:rPr lang="ru-RU" sz="1400" b="1" dirty="0">
                          <a:effectLst/>
                        </a:rPr>
                        <a:t> набора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dirty="0">
                          <a:effectLst/>
                        </a:rPr>
                        <a:t>5% от общего набора данных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05224840"/>
                  </a:ext>
                </a:extLst>
              </a:tr>
              <a:tr h="362355">
                <a:tc>
                  <a:txBody>
                    <a:bodyPr/>
                    <a:lstStyle/>
                    <a:p>
                      <a:pPr algn="l"/>
                      <a:r>
                        <a:rPr lang="ru-RU" sz="1400" b="1" dirty="0">
                          <a:effectLst/>
                        </a:rPr>
                        <a:t>Размер тестового набора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dirty="0">
                          <a:effectLst/>
                        </a:rPr>
                        <a:t>15% от общего набора данных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39090848"/>
                  </a:ext>
                </a:extLst>
              </a:tr>
              <a:tr h="362355">
                <a:tc>
                  <a:txBody>
                    <a:bodyPr/>
                    <a:lstStyle/>
                    <a:p>
                      <a:pPr algn="l"/>
                      <a:r>
                        <a:rPr lang="ru-RU" sz="1400" b="1" dirty="0">
                          <a:effectLst/>
                        </a:rPr>
                        <a:t>Метрики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Train Loss, Train Accuracy, Val Loss, Val Accuracy</a:t>
                      </a:r>
                      <a:r>
                        <a:rPr lang="ru-RU" sz="1400" dirty="0">
                          <a:effectLst/>
                        </a:rPr>
                        <a:t>,</a:t>
                      </a:r>
                      <a:r>
                        <a:rPr lang="en-US" sz="1400" dirty="0">
                          <a:effectLst/>
                        </a:rPr>
                        <a:t> </a:t>
                      </a:r>
                      <a:r>
                        <a:rPr lang="ru-RU" sz="1400" dirty="0">
                          <a:effectLst/>
                        </a:rPr>
                        <a:t>матрица ошибок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18294281"/>
                  </a:ext>
                </a:extLst>
              </a:tr>
              <a:tr h="362355">
                <a:tc>
                  <a:txBody>
                    <a:bodyPr/>
                    <a:lstStyle/>
                    <a:p>
                      <a:pPr algn="l"/>
                      <a:r>
                        <a:rPr lang="ru-RU" sz="1400" b="1" dirty="0">
                          <a:effectLst/>
                        </a:rPr>
                        <a:t>Логирование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dirty="0">
                          <a:effectLst/>
                        </a:rPr>
                        <a:t>Запись метрик в </a:t>
                      </a:r>
                      <a:r>
                        <a:rPr lang="en-US" sz="1400" dirty="0">
                          <a:effectLst/>
                        </a:rPr>
                        <a:t>CSV </a:t>
                      </a:r>
                      <a:r>
                        <a:rPr lang="ru-RU" sz="1400" dirty="0">
                          <a:effectLst/>
                        </a:rPr>
                        <a:t>файл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28453923"/>
                  </a:ext>
                </a:extLst>
              </a:tr>
              <a:tr h="362355">
                <a:tc>
                  <a:txBody>
                    <a:bodyPr/>
                    <a:lstStyle/>
                    <a:p>
                      <a:pPr algn="l"/>
                      <a:r>
                        <a:rPr lang="ru-RU" sz="1400" b="1" dirty="0">
                          <a:effectLst/>
                        </a:rPr>
                        <a:t>Визуализация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dirty="0">
                          <a:effectLst/>
                        </a:rPr>
                        <a:t>Графики потерь (</a:t>
                      </a:r>
                      <a:r>
                        <a:rPr lang="ru-RU" sz="1400" dirty="0" err="1">
                          <a:effectLst/>
                        </a:rPr>
                        <a:t>Loss</a:t>
                      </a:r>
                      <a:r>
                        <a:rPr lang="ru-RU" sz="1400" dirty="0">
                          <a:effectLst/>
                        </a:rPr>
                        <a:t>) и точности (</a:t>
                      </a:r>
                      <a:r>
                        <a:rPr lang="ru-RU" sz="1400" dirty="0" err="1">
                          <a:effectLst/>
                        </a:rPr>
                        <a:t>Accuracy</a:t>
                      </a:r>
                      <a:r>
                        <a:rPr lang="ru-RU" sz="1400" dirty="0">
                          <a:effectLst/>
                        </a:rPr>
                        <a:t>) для </a:t>
                      </a:r>
                      <a:r>
                        <a:rPr lang="en-US" sz="1400" dirty="0">
                          <a:effectLst/>
                        </a:rPr>
                        <a:t>train </a:t>
                      </a:r>
                      <a:r>
                        <a:rPr lang="ru-RU" sz="1400" dirty="0">
                          <a:effectLst/>
                        </a:rPr>
                        <a:t>и </a:t>
                      </a:r>
                      <a:r>
                        <a:rPr lang="en-US" sz="1400" dirty="0" err="1">
                          <a:effectLst/>
                        </a:rPr>
                        <a:t>val</a:t>
                      </a:r>
                      <a:r>
                        <a:rPr lang="en-US" sz="1400" dirty="0">
                          <a:effectLst/>
                        </a:rPr>
                        <a:t> </a:t>
                      </a:r>
                      <a:endParaRPr lang="ru-RU" sz="1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15819457"/>
                  </a:ext>
                </a:extLst>
              </a:tr>
            </a:tbl>
          </a:graphicData>
        </a:graphic>
      </p:graphicFrame>
      <p:sp>
        <p:nvSpPr>
          <p:cNvPr id="3" name="Rectangle 1">
            <a:extLst>
              <a:ext uri="{FF2B5EF4-FFF2-40B4-BE49-F238E27FC236}">
                <a16:creationId xmlns:a16="http://schemas.microsoft.com/office/drawing/2014/main" id="{073F7C72-47E7-4561-8501-EABD0086E15F}"/>
              </a:ext>
            </a:extLst>
          </p:cNvPr>
          <p:cNvSpPr>
            <a:spLocks noChangeArrowheads="1"/>
          </p:cNvSpPr>
          <p:nvPr/>
        </p:nvSpPr>
        <p:spPr bwMode="auto">
          <a:xfrm>
            <a:off x="415925" y="2762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ru-RU" altLang="ru-RU" sz="1800" b="0" i="0" u="none" strike="noStrike" cap="none" normalizeH="0" baseline="0">
                <a:ln>
                  <a:noFill/>
                </a:ln>
                <a:solidFill>
                  <a:schemeClr val="tx1"/>
                </a:solidFill>
                <a:effectLst/>
                <a:latin typeface="Arial" panose="020B0604020202020204" pitchFamily="34" charset="0"/>
              </a:rPr>
            </a:br>
            <a:endParaRPr kumimoji="0" lang="ru-RU" altLang="ru-RU"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1430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BD0A0"/>
        </a:solidFill>
        <a:effectLst/>
      </p:bgPr>
    </p:bg>
    <p:spTree>
      <p:nvGrpSpPr>
        <p:cNvPr id="1" name="Shape 1022"/>
        <p:cNvGrpSpPr/>
        <p:nvPr/>
      </p:nvGrpSpPr>
      <p:grpSpPr>
        <a:xfrm>
          <a:off x="0" y="0"/>
          <a:ext cx="0" cy="0"/>
          <a:chOff x="0" y="0"/>
          <a:chExt cx="0" cy="0"/>
        </a:xfrm>
      </p:grpSpPr>
      <p:sp>
        <p:nvSpPr>
          <p:cNvPr id="1025" name="Google Shape;1025;p60"/>
          <p:cNvSpPr txBox="1"/>
          <p:nvPr/>
        </p:nvSpPr>
        <p:spPr>
          <a:xfrm>
            <a:off x="214167" y="294868"/>
            <a:ext cx="11763665" cy="492690"/>
          </a:xfrm>
          <a:prstGeom prst="rect">
            <a:avLst/>
          </a:prstGeom>
          <a:noFill/>
          <a:ln>
            <a:noFill/>
          </a:ln>
        </p:spPr>
        <p:txBody>
          <a:bodyPr spcFirstLastPara="1" wrap="square" lIns="0" tIns="0" rIns="0" bIns="0" anchor="t" anchorCtr="0">
            <a:noAutofit/>
          </a:bodyPr>
          <a:lstStyle/>
          <a:p>
            <a:pPr lvl="0" algn="ctr" defTabSz="609630">
              <a:lnSpc>
                <a:spcPct val="80000"/>
              </a:lnSpc>
              <a:buClr>
                <a:srgbClr val="000000"/>
              </a:buClr>
              <a:buSzPts val="1100"/>
            </a:pPr>
            <a:r>
              <a:rPr lang="ru-RU" sz="3600" b="1" kern="0" dirty="0">
                <a:solidFill>
                  <a:srgbClr val="000000"/>
                </a:solidFill>
                <a:latin typeface="Proxima Nova"/>
                <a:ea typeface="Proxima Nova"/>
                <a:cs typeface="Proxima Nova"/>
                <a:sym typeface="Proxima Nova"/>
              </a:rPr>
              <a:t>Сравнение метрик и выбор наилучшей CNN</a:t>
            </a:r>
            <a:endParaRPr kumimoji="0" lang="ru-RU" sz="3600" b="1"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sp>
        <p:nvSpPr>
          <p:cNvPr id="3" name="Rectangle 1">
            <a:extLst>
              <a:ext uri="{FF2B5EF4-FFF2-40B4-BE49-F238E27FC236}">
                <a16:creationId xmlns:a16="http://schemas.microsoft.com/office/drawing/2014/main" id="{073F7C72-47E7-4561-8501-EABD0086E15F}"/>
              </a:ext>
            </a:extLst>
          </p:cNvPr>
          <p:cNvSpPr>
            <a:spLocks noChangeArrowheads="1"/>
          </p:cNvSpPr>
          <p:nvPr/>
        </p:nvSpPr>
        <p:spPr bwMode="auto">
          <a:xfrm>
            <a:off x="415925" y="2762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aphicFrame>
        <p:nvGraphicFramePr>
          <p:cNvPr id="6" name="Таблица 5">
            <a:extLst>
              <a:ext uri="{FF2B5EF4-FFF2-40B4-BE49-F238E27FC236}">
                <a16:creationId xmlns:a16="http://schemas.microsoft.com/office/drawing/2014/main" id="{6F97F146-6B9E-48FF-875C-BB37F52F608E}"/>
              </a:ext>
            </a:extLst>
          </p:cNvPr>
          <p:cNvGraphicFramePr>
            <a:graphicFrameLocks noGrp="1"/>
          </p:cNvGraphicFramePr>
          <p:nvPr>
            <p:extLst>
              <p:ext uri="{D42A27DB-BD31-4B8C-83A1-F6EECF244321}">
                <p14:modId xmlns:p14="http://schemas.microsoft.com/office/powerpoint/2010/main" val="505070337"/>
              </p:ext>
            </p:extLst>
          </p:nvPr>
        </p:nvGraphicFramePr>
        <p:xfrm>
          <a:off x="214167" y="1309508"/>
          <a:ext cx="9608035" cy="2546076"/>
        </p:xfrm>
        <a:graphic>
          <a:graphicData uri="http://schemas.openxmlformats.org/drawingml/2006/table">
            <a:tbl>
              <a:tblPr/>
              <a:tblGrid>
                <a:gridCol w="787228">
                  <a:extLst>
                    <a:ext uri="{9D8B030D-6E8A-4147-A177-3AD203B41FA5}">
                      <a16:colId xmlns:a16="http://schemas.microsoft.com/office/drawing/2014/main" val="1957312979"/>
                    </a:ext>
                  </a:extLst>
                </a:gridCol>
                <a:gridCol w="1008994">
                  <a:extLst>
                    <a:ext uri="{9D8B030D-6E8A-4147-A177-3AD203B41FA5}">
                      <a16:colId xmlns:a16="http://schemas.microsoft.com/office/drawing/2014/main" val="2605631482"/>
                    </a:ext>
                  </a:extLst>
                </a:gridCol>
                <a:gridCol w="796158">
                  <a:extLst>
                    <a:ext uri="{9D8B030D-6E8A-4147-A177-3AD203B41FA5}">
                      <a16:colId xmlns:a16="http://schemas.microsoft.com/office/drawing/2014/main" val="4120783410"/>
                    </a:ext>
                  </a:extLst>
                </a:gridCol>
                <a:gridCol w="1056290">
                  <a:extLst>
                    <a:ext uri="{9D8B030D-6E8A-4147-A177-3AD203B41FA5}">
                      <a16:colId xmlns:a16="http://schemas.microsoft.com/office/drawing/2014/main" val="835087497"/>
                    </a:ext>
                  </a:extLst>
                </a:gridCol>
                <a:gridCol w="1103586">
                  <a:extLst>
                    <a:ext uri="{9D8B030D-6E8A-4147-A177-3AD203B41FA5}">
                      <a16:colId xmlns:a16="http://schemas.microsoft.com/office/drawing/2014/main" val="3799645679"/>
                    </a:ext>
                  </a:extLst>
                </a:gridCol>
                <a:gridCol w="827690">
                  <a:extLst>
                    <a:ext uri="{9D8B030D-6E8A-4147-A177-3AD203B41FA5}">
                      <a16:colId xmlns:a16="http://schemas.microsoft.com/office/drawing/2014/main" val="128009406"/>
                    </a:ext>
                  </a:extLst>
                </a:gridCol>
                <a:gridCol w="1064172">
                  <a:extLst>
                    <a:ext uri="{9D8B030D-6E8A-4147-A177-3AD203B41FA5}">
                      <a16:colId xmlns:a16="http://schemas.microsoft.com/office/drawing/2014/main" val="1612085604"/>
                    </a:ext>
                  </a:extLst>
                </a:gridCol>
                <a:gridCol w="1095703">
                  <a:extLst>
                    <a:ext uri="{9D8B030D-6E8A-4147-A177-3AD203B41FA5}">
                      <a16:colId xmlns:a16="http://schemas.microsoft.com/office/drawing/2014/main" val="4228970134"/>
                    </a:ext>
                  </a:extLst>
                </a:gridCol>
                <a:gridCol w="788276">
                  <a:extLst>
                    <a:ext uri="{9D8B030D-6E8A-4147-A177-3AD203B41FA5}">
                      <a16:colId xmlns:a16="http://schemas.microsoft.com/office/drawing/2014/main" val="2854229955"/>
                    </a:ext>
                  </a:extLst>
                </a:gridCol>
                <a:gridCol w="1079938">
                  <a:extLst>
                    <a:ext uri="{9D8B030D-6E8A-4147-A177-3AD203B41FA5}">
                      <a16:colId xmlns:a16="http://schemas.microsoft.com/office/drawing/2014/main" val="2045979149"/>
                    </a:ext>
                  </a:extLst>
                </a:gridCol>
              </a:tblGrid>
              <a:tr h="300716">
                <a:tc rowSpan="2">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en-US" sz="1800" b="1" kern="1200" dirty="0">
                          <a:solidFill>
                            <a:schemeClr val="tx1"/>
                          </a:solidFill>
                          <a:effectLst/>
                          <a:latin typeface="+mn-lt"/>
                          <a:ea typeface="+mn-ea"/>
                          <a:cs typeface="+mn-cs"/>
                        </a:rPr>
                        <a:t>Class</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gridSpan="3">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ctr" fontAlgn="ctr"/>
                      <a:r>
                        <a:rPr lang="en-US" sz="1800" b="1" kern="1200" dirty="0">
                          <a:solidFill>
                            <a:schemeClr val="tx1"/>
                          </a:solidFill>
                          <a:effectLst/>
                          <a:latin typeface="+mn-lt"/>
                          <a:ea typeface="+mn-ea"/>
                          <a:cs typeface="+mn-cs"/>
                        </a:rPr>
                        <a:t>DenseNet-121</a:t>
                      </a:r>
                      <a:endParaRPr lang="ru-RU" sz="1800" b="1" kern="1200" dirty="0">
                        <a:solidFill>
                          <a:schemeClr val="tx1"/>
                        </a:solidFill>
                        <a:effectLst/>
                        <a:latin typeface="+mn-lt"/>
                        <a:ea typeface="+mn-ea"/>
                        <a:cs typeface="+mn-cs"/>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endParaRPr lang="ru-RU"/>
                    </a:p>
                  </a:txBody>
                  <a:tcPr/>
                </a:tc>
                <a:tc hMerge="1">
                  <a:txBody>
                    <a:bodyPr/>
                    <a:lstStyle/>
                    <a:p>
                      <a:endParaRPr lang="ru-RU"/>
                    </a:p>
                  </a:txBody>
                  <a:tcPr/>
                </a:tc>
                <a:tc gridSpan="3">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ctr" fontAlgn="ctr"/>
                      <a:r>
                        <a:rPr lang="en-US" sz="1800" b="1" kern="1200" dirty="0">
                          <a:solidFill>
                            <a:schemeClr val="tx1"/>
                          </a:solidFill>
                          <a:effectLst/>
                          <a:latin typeface="+mn-lt"/>
                          <a:ea typeface="+mn-ea"/>
                          <a:cs typeface="+mn-cs"/>
                        </a:rPr>
                        <a:t>ResNet-101</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endParaRPr lang="ru-RU"/>
                    </a:p>
                  </a:txBody>
                  <a:tcPr/>
                </a:tc>
                <a:tc hMerge="1">
                  <a:txBody>
                    <a:bodyPr/>
                    <a:lstStyle/>
                    <a:p>
                      <a:endParaRPr lang="ru-RU"/>
                    </a:p>
                  </a:txBody>
                  <a:tcPr/>
                </a:tc>
                <a:tc gridSpan="3">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ctr" fontAlgn="ctr"/>
                      <a:r>
                        <a:rPr lang="en-US" sz="1800" b="1" kern="1200" dirty="0">
                          <a:solidFill>
                            <a:schemeClr val="tx1"/>
                          </a:solidFill>
                          <a:effectLst/>
                          <a:latin typeface="+mn-lt"/>
                          <a:ea typeface="+mn-ea"/>
                          <a:cs typeface="+mn-cs"/>
                        </a:rPr>
                        <a:t>VGG-13_bn</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422664397"/>
                  </a:ext>
                </a:extLst>
              </a:tr>
              <a:tr h="184150">
                <a:tc vMerge="1">
                  <a:txBody>
                    <a:bodyPr/>
                    <a:lstStyle/>
                    <a:p>
                      <a:endParaRPr lang="ru-RU"/>
                    </a:p>
                  </a:txBody>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en-US" sz="1800" kern="1200" dirty="0">
                          <a:solidFill>
                            <a:schemeClr val="tx1"/>
                          </a:solidFill>
                          <a:effectLst/>
                          <a:latin typeface="+mn-lt"/>
                          <a:ea typeface="+mn-ea"/>
                          <a:cs typeface="+mn-cs"/>
                        </a:rPr>
                        <a:t>Precision</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en-US" sz="1800" kern="1200" dirty="0">
                          <a:solidFill>
                            <a:schemeClr val="tx1"/>
                          </a:solidFill>
                          <a:effectLst/>
                          <a:latin typeface="+mn-lt"/>
                          <a:ea typeface="+mn-ea"/>
                          <a:cs typeface="+mn-cs"/>
                        </a:rPr>
                        <a:t>Recall</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en-US" sz="1800" kern="1200">
                          <a:solidFill>
                            <a:schemeClr val="tx1"/>
                          </a:solidFill>
                          <a:effectLst/>
                          <a:latin typeface="+mn-lt"/>
                          <a:ea typeface="+mn-ea"/>
                          <a:cs typeface="+mn-cs"/>
                        </a:rPr>
                        <a:t>F1-Score</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en-US" sz="1800" kern="1200" dirty="0">
                          <a:solidFill>
                            <a:schemeClr val="tx1"/>
                          </a:solidFill>
                          <a:effectLst/>
                          <a:latin typeface="+mn-lt"/>
                          <a:ea typeface="+mn-ea"/>
                          <a:cs typeface="+mn-cs"/>
                        </a:rPr>
                        <a:t>Precision</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en-US" sz="1800" kern="1200">
                          <a:solidFill>
                            <a:schemeClr val="tx1"/>
                          </a:solidFill>
                          <a:effectLst/>
                          <a:latin typeface="+mn-lt"/>
                          <a:ea typeface="+mn-ea"/>
                          <a:cs typeface="+mn-cs"/>
                        </a:rPr>
                        <a:t>Recall</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en-US" sz="1800" kern="1200">
                          <a:solidFill>
                            <a:schemeClr val="tx1"/>
                          </a:solidFill>
                          <a:effectLst/>
                          <a:latin typeface="+mn-lt"/>
                          <a:ea typeface="+mn-ea"/>
                          <a:cs typeface="+mn-cs"/>
                        </a:rPr>
                        <a:t>F1-Score</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en-US" sz="1800" kern="1200">
                          <a:solidFill>
                            <a:schemeClr val="tx1"/>
                          </a:solidFill>
                          <a:effectLst/>
                          <a:latin typeface="+mn-lt"/>
                          <a:ea typeface="+mn-ea"/>
                          <a:cs typeface="+mn-cs"/>
                        </a:rPr>
                        <a:t>Precision</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en-US" sz="1800" kern="1200" dirty="0">
                          <a:solidFill>
                            <a:schemeClr val="tx1"/>
                          </a:solidFill>
                          <a:effectLst/>
                          <a:latin typeface="+mn-lt"/>
                          <a:ea typeface="+mn-ea"/>
                          <a:cs typeface="+mn-cs"/>
                        </a:rPr>
                        <a:t>Recall</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en-US" sz="1800" kern="1200" dirty="0">
                          <a:solidFill>
                            <a:schemeClr val="tx1"/>
                          </a:solidFill>
                          <a:effectLst/>
                          <a:latin typeface="+mn-lt"/>
                          <a:ea typeface="+mn-ea"/>
                          <a:cs typeface="+mn-cs"/>
                        </a:rPr>
                        <a:t>F1-Score</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2180228266"/>
                  </a:ext>
                </a:extLst>
              </a:tr>
              <a:tr h="18415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b="1" kern="1200" dirty="0">
                          <a:solidFill>
                            <a:schemeClr val="tx1"/>
                          </a:solidFill>
                          <a:effectLst/>
                          <a:latin typeface="+mn-lt"/>
                          <a:ea typeface="+mn-ea"/>
                          <a:cs typeface="+mn-cs"/>
                        </a:rPr>
                        <a:t>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0.98</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0.99</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0.96</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0.98</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0.89</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0.98</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0.94</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82562518"/>
                  </a:ext>
                </a:extLst>
              </a:tr>
              <a:tr h="18415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b="1" kern="1200" dirty="0">
                          <a:solidFill>
                            <a:schemeClr val="tx1"/>
                          </a:solidFill>
                          <a:effectLst/>
                          <a:latin typeface="+mn-lt"/>
                          <a:ea typeface="+mn-ea"/>
                          <a:cs typeface="+mn-cs"/>
                        </a:rPr>
                        <a:t>1</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0.98</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0.94</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0.96</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0.96</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0.99</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0.97</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0.95</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0.95</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0.95</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63083538"/>
                  </a:ext>
                </a:extLst>
              </a:tr>
              <a:tr h="180257">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b="1" kern="1200" dirty="0">
                          <a:solidFill>
                            <a:schemeClr val="tx1"/>
                          </a:solidFill>
                          <a:effectLst/>
                          <a:latin typeface="+mn-lt"/>
                          <a:ea typeface="+mn-ea"/>
                          <a:cs typeface="+mn-cs"/>
                        </a:rPr>
                        <a:t>2</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0.82</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0.95</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0.88</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0.88</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0.87</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0.87</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0.73</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0.80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66143107"/>
                  </a:ext>
                </a:extLst>
              </a:tr>
              <a:tr h="18415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b="1" kern="1200" dirty="0">
                          <a:solidFill>
                            <a:schemeClr val="tx1"/>
                          </a:solidFill>
                          <a:effectLst/>
                          <a:latin typeface="+mn-lt"/>
                          <a:ea typeface="+mn-ea"/>
                          <a:cs typeface="+mn-cs"/>
                        </a:rPr>
                        <a:t>3</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extLst>
                  <a:ext uri="{0D108BD9-81ED-4DB2-BD59-A6C34878D82A}">
                    <a16:rowId xmlns:a16="http://schemas.microsoft.com/office/drawing/2014/main" val="2676656298"/>
                  </a:ext>
                </a:extLst>
              </a:tr>
              <a:tr h="18415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b="1" kern="1200" dirty="0">
                          <a:solidFill>
                            <a:schemeClr val="tx1"/>
                          </a:solidFill>
                          <a:effectLst/>
                          <a:latin typeface="+mn-lt"/>
                          <a:ea typeface="+mn-ea"/>
                          <a:cs typeface="+mn-cs"/>
                        </a:rPr>
                        <a:t>4</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0.89</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0.84</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0.86</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0.78</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0.95</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0.86</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0.73</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0.83</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0.78</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56395707"/>
                  </a:ext>
                </a:extLst>
              </a:tr>
              <a:tr h="18415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b="1" kern="1200" dirty="0">
                          <a:solidFill>
                            <a:schemeClr val="tx1"/>
                          </a:solidFill>
                          <a:effectLst/>
                          <a:latin typeface="+mn-lt"/>
                          <a:ea typeface="+mn-ea"/>
                          <a:cs typeface="+mn-cs"/>
                        </a:rPr>
                        <a:t>5</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0.86</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0.76</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0.80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0.95</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0.63</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0.76</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0.79</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0.75</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0.77</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22723604"/>
                  </a:ext>
                </a:extLst>
              </a:tr>
              <a:tr h="18415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b="1" kern="1200" dirty="0">
                          <a:solidFill>
                            <a:schemeClr val="tx1"/>
                          </a:solidFill>
                          <a:effectLst/>
                          <a:latin typeface="+mn-lt"/>
                          <a:ea typeface="+mn-ea"/>
                          <a:cs typeface="+mn-cs"/>
                        </a:rPr>
                        <a:t>6</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0.98</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0.99</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0.99</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0.99</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293934269"/>
                  </a:ext>
                </a:extLst>
              </a:tr>
            </a:tbl>
          </a:graphicData>
        </a:graphic>
      </p:graphicFrame>
      <p:graphicFrame>
        <p:nvGraphicFramePr>
          <p:cNvPr id="8" name="Таблица 7">
            <a:extLst>
              <a:ext uri="{FF2B5EF4-FFF2-40B4-BE49-F238E27FC236}">
                <a16:creationId xmlns:a16="http://schemas.microsoft.com/office/drawing/2014/main" id="{AE406BD0-D861-405A-8AF3-E71016CFCF7F}"/>
              </a:ext>
            </a:extLst>
          </p:cNvPr>
          <p:cNvGraphicFramePr>
            <a:graphicFrameLocks noGrp="1"/>
          </p:cNvGraphicFramePr>
          <p:nvPr>
            <p:extLst>
              <p:ext uri="{D42A27DB-BD31-4B8C-83A1-F6EECF244321}">
                <p14:modId xmlns:p14="http://schemas.microsoft.com/office/powerpoint/2010/main" val="2630269934"/>
              </p:ext>
            </p:extLst>
          </p:nvPr>
        </p:nvGraphicFramePr>
        <p:xfrm>
          <a:off x="214167" y="4375012"/>
          <a:ext cx="5240702" cy="2346960"/>
        </p:xfrm>
        <a:graphic>
          <a:graphicData uri="http://schemas.openxmlformats.org/drawingml/2006/table">
            <a:tbl>
              <a:tblPr/>
              <a:tblGrid>
                <a:gridCol w="1079141">
                  <a:extLst>
                    <a:ext uri="{9D8B030D-6E8A-4147-A177-3AD203B41FA5}">
                      <a16:colId xmlns:a16="http://schemas.microsoft.com/office/drawing/2014/main" val="1973515364"/>
                    </a:ext>
                  </a:extLst>
                </a:gridCol>
                <a:gridCol w="1481423">
                  <a:extLst>
                    <a:ext uri="{9D8B030D-6E8A-4147-A177-3AD203B41FA5}">
                      <a16:colId xmlns:a16="http://schemas.microsoft.com/office/drawing/2014/main" val="734443861"/>
                    </a:ext>
                  </a:extLst>
                </a:gridCol>
                <a:gridCol w="1347952">
                  <a:extLst>
                    <a:ext uri="{9D8B030D-6E8A-4147-A177-3AD203B41FA5}">
                      <a16:colId xmlns:a16="http://schemas.microsoft.com/office/drawing/2014/main" val="2238362638"/>
                    </a:ext>
                  </a:extLst>
                </a:gridCol>
                <a:gridCol w="1332186">
                  <a:extLst>
                    <a:ext uri="{9D8B030D-6E8A-4147-A177-3AD203B41FA5}">
                      <a16:colId xmlns:a16="http://schemas.microsoft.com/office/drawing/2014/main" val="2097761073"/>
                    </a:ext>
                  </a:extLst>
                </a:gridCol>
              </a:tblGrid>
              <a:tr h="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l"/>
                      <a:r>
                        <a:rPr lang="ru-RU" sz="1600" b="1" dirty="0">
                          <a:effectLst/>
                        </a:rPr>
                        <a:t>Метрика</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l"/>
                      <a:r>
                        <a:rPr lang="en-US" sz="1600" b="1" dirty="0">
                          <a:effectLst/>
                        </a:rPr>
                        <a:t>DenseNet-121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l"/>
                      <a:r>
                        <a:rPr lang="en-US" sz="1600" b="1" dirty="0">
                          <a:effectLst/>
                        </a:rPr>
                        <a:t>ResNet-101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l"/>
                      <a:r>
                        <a:rPr lang="en-US" sz="1600" b="1" dirty="0">
                          <a:effectLst/>
                        </a:rPr>
                        <a:t>VGG-13_bn</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48864655"/>
                  </a:ext>
                </a:extLst>
              </a:tr>
              <a:tr h="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en-US" sz="1600" b="1">
                          <a:effectLst/>
                        </a:rPr>
                        <a:t>Test Loss</a:t>
                      </a:r>
                      <a:endParaRPr lang="en-US" sz="1600">
                        <a:effectLst/>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ru-RU" sz="1600" dirty="0">
                          <a:effectLst/>
                        </a:rPr>
                        <a:t>0.203</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ru-RU" sz="1600" dirty="0">
                          <a:effectLst/>
                        </a:rPr>
                        <a:t>0.221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ru-RU" sz="1600" dirty="0">
                          <a:effectLst/>
                        </a:rPr>
                        <a:t>0.288</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317620774"/>
                  </a:ext>
                </a:extLst>
              </a:tr>
              <a:tr h="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en-US" sz="1600" b="1">
                          <a:effectLst/>
                        </a:rPr>
                        <a:t>Accuracy</a:t>
                      </a:r>
                      <a:endParaRPr lang="en-US" sz="1600">
                        <a:effectLst/>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ru-RU" sz="1600" dirty="0">
                          <a:effectLst/>
                        </a:rPr>
                        <a:t>0.924</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ru-RU" sz="1600">
                          <a:effectLst/>
                        </a:rPr>
                        <a:t>0.921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ru-RU" sz="1600" dirty="0">
                          <a:effectLst/>
                        </a:rPr>
                        <a:t>0.892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40790277"/>
                  </a:ext>
                </a:extLst>
              </a:tr>
              <a:tr h="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en-US" sz="1600" b="1">
                          <a:effectLst/>
                        </a:rPr>
                        <a:t>Precision</a:t>
                      </a:r>
                      <a:endParaRPr lang="en-US" sz="1600">
                        <a:effectLst/>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ru-RU" sz="1600" dirty="0">
                          <a:effectLst/>
                        </a:rPr>
                        <a:t>0.93</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ru-RU" sz="1600" dirty="0">
                          <a:effectLst/>
                        </a:rPr>
                        <a:t>0.93</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ru-RU" sz="1600" dirty="0">
                          <a:effectLst/>
                        </a:rPr>
                        <a:t>0.89</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108485410"/>
                  </a:ext>
                </a:extLst>
              </a:tr>
              <a:tr h="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en-US" sz="1600" b="1">
                          <a:effectLst/>
                        </a:rPr>
                        <a:t>Recall</a:t>
                      </a:r>
                      <a:endParaRPr lang="en-US" sz="1600">
                        <a:effectLst/>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ru-RU" sz="1600" dirty="0">
                          <a:effectLst/>
                        </a:rPr>
                        <a:t>0.93</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ru-RU" sz="1600" dirty="0">
                          <a:effectLst/>
                        </a:rPr>
                        <a:t>0.92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ru-RU" sz="1600" dirty="0">
                          <a:effectLst/>
                        </a:rPr>
                        <a:t>0.89</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957237207"/>
                  </a:ext>
                </a:extLst>
              </a:tr>
              <a:tr h="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en-US" sz="1600" b="1">
                          <a:effectLst/>
                        </a:rPr>
                        <a:t>F1-score</a:t>
                      </a:r>
                      <a:endParaRPr lang="en-US" sz="1600">
                        <a:effectLst/>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ru-RU" sz="1600" dirty="0">
                          <a:effectLst/>
                        </a:rPr>
                        <a:t>0.93</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ru-RU" sz="1600" dirty="0">
                          <a:effectLst/>
                        </a:rPr>
                        <a:t>0.92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ru-RU" sz="1600" dirty="0">
                          <a:effectLst/>
                        </a:rPr>
                        <a:t>0.89</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55390025"/>
                  </a:ext>
                </a:extLst>
              </a:tr>
              <a:tr h="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en-US" sz="1600" b="1">
                          <a:effectLst/>
                        </a:rPr>
                        <a:t>Train Time</a:t>
                      </a:r>
                      <a:endParaRPr lang="en-US" sz="1600">
                        <a:effectLst/>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ru-RU" sz="1600" dirty="0">
                          <a:effectLst/>
                        </a:rPr>
                        <a:t>29.55 мин</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ru-RU" sz="1600" dirty="0">
                          <a:effectLst/>
                        </a:rPr>
                        <a:t>28.9 мин</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ru-RU" sz="1600" dirty="0">
                          <a:effectLst/>
                        </a:rPr>
                        <a:t>28.83 мин</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extLst>
                  <a:ext uri="{0D108BD9-81ED-4DB2-BD59-A6C34878D82A}">
                    <a16:rowId xmlns:a16="http://schemas.microsoft.com/office/drawing/2014/main" val="3539779823"/>
                  </a:ext>
                </a:extLst>
              </a:tr>
            </a:tbl>
          </a:graphicData>
        </a:graphic>
      </p:graphicFrame>
      <p:sp>
        <p:nvSpPr>
          <p:cNvPr id="9" name="Прямоугольник 8">
            <a:extLst>
              <a:ext uri="{FF2B5EF4-FFF2-40B4-BE49-F238E27FC236}">
                <a16:creationId xmlns:a16="http://schemas.microsoft.com/office/drawing/2014/main" id="{6670A3FB-6DA4-4FEF-A266-059ED5B8B8CB}"/>
              </a:ext>
            </a:extLst>
          </p:cNvPr>
          <p:cNvSpPr/>
          <p:nvPr/>
        </p:nvSpPr>
        <p:spPr>
          <a:xfrm>
            <a:off x="214167" y="906770"/>
            <a:ext cx="3294172" cy="369332"/>
          </a:xfrm>
          <a:prstGeom prst="rect">
            <a:avLst/>
          </a:prstGeom>
        </p:spPr>
        <p:txBody>
          <a:bodyPr wrap="none">
            <a:spAutoFit/>
          </a:bodyPr>
          <a:lstStyle/>
          <a:p>
            <a:r>
              <a:rPr lang="ru-RU" b="1" dirty="0">
                <a:latin typeface="Inter"/>
              </a:rPr>
              <a:t>Сравнение метрик по классам:</a:t>
            </a:r>
            <a:endParaRPr lang="ru-RU" b="1" i="0" dirty="0">
              <a:effectLst/>
              <a:latin typeface="Inter"/>
            </a:endParaRPr>
          </a:p>
        </p:txBody>
      </p:sp>
      <p:sp>
        <p:nvSpPr>
          <p:cNvPr id="11" name="Прямоугольник 10">
            <a:extLst>
              <a:ext uri="{FF2B5EF4-FFF2-40B4-BE49-F238E27FC236}">
                <a16:creationId xmlns:a16="http://schemas.microsoft.com/office/drawing/2014/main" id="{D0DEBA4E-D848-4609-8A39-2CF6CDFEDF46}"/>
              </a:ext>
            </a:extLst>
          </p:cNvPr>
          <p:cNvSpPr/>
          <p:nvPr/>
        </p:nvSpPr>
        <p:spPr>
          <a:xfrm>
            <a:off x="214167" y="4005680"/>
            <a:ext cx="2838662" cy="369332"/>
          </a:xfrm>
          <a:prstGeom prst="rect">
            <a:avLst/>
          </a:prstGeom>
        </p:spPr>
        <p:txBody>
          <a:bodyPr wrap="none">
            <a:spAutoFit/>
          </a:bodyPr>
          <a:lstStyle/>
          <a:p>
            <a:r>
              <a:rPr lang="ru-RU" b="1" dirty="0">
                <a:latin typeface="Inter"/>
              </a:rPr>
              <a:t>Сравнение общих метрик:</a:t>
            </a:r>
            <a:endParaRPr lang="ru-RU" b="1" i="0" dirty="0">
              <a:effectLst/>
              <a:latin typeface="Inter"/>
            </a:endParaRPr>
          </a:p>
        </p:txBody>
      </p:sp>
      <p:sp>
        <p:nvSpPr>
          <p:cNvPr id="12" name="Прямоугольник 11">
            <a:extLst>
              <a:ext uri="{FF2B5EF4-FFF2-40B4-BE49-F238E27FC236}">
                <a16:creationId xmlns:a16="http://schemas.microsoft.com/office/drawing/2014/main" id="{6B5F606B-093E-42D5-A1BA-55E89AB47CA3}"/>
              </a:ext>
            </a:extLst>
          </p:cNvPr>
          <p:cNvSpPr/>
          <p:nvPr/>
        </p:nvSpPr>
        <p:spPr>
          <a:xfrm>
            <a:off x="5549463" y="4375012"/>
            <a:ext cx="6335110" cy="2031325"/>
          </a:xfrm>
          <a:prstGeom prst="rect">
            <a:avLst/>
          </a:prstGeom>
        </p:spPr>
        <p:txBody>
          <a:bodyPr wrap="square">
            <a:spAutoFit/>
          </a:bodyPr>
          <a:lstStyle/>
          <a:p>
            <a:pPr algn="just"/>
            <a:r>
              <a:rPr lang="en-US" sz="1400" dirty="0"/>
              <a:t>DenseNet-121</a:t>
            </a:r>
            <a:r>
              <a:rPr lang="ru-RU" sz="1400" dirty="0"/>
              <a:t> показывает наилучшие результаты по большинству метрик (</a:t>
            </a:r>
            <a:r>
              <a:rPr lang="ru-RU" sz="1400" dirty="0" err="1"/>
              <a:t>test</a:t>
            </a:r>
            <a:r>
              <a:rPr lang="ru-RU" sz="1400" dirty="0"/>
              <a:t> </a:t>
            </a:r>
            <a:r>
              <a:rPr lang="ru-RU" sz="1400" dirty="0" err="1"/>
              <a:t>loss</a:t>
            </a:r>
            <a:r>
              <a:rPr lang="ru-RU" sz="1400" dirty="0"/>
              <a:t>, </a:t>
            </a:r>
            <a:r>
              <a:rPr lang="ru-RU" sz="1400" dirty="0" err="1"/>
              <a:t>accuracy</a:t>
            </a:r>
            <a:r>
              <a:rPr lang="ru-RU" sz="1400" dirty="0"/>
              <a:t>, </a:t>
            </a:r>
            <a:r>
              <a:rPr lang="ru-RU" sz="1400" dirty="0" err="1"/>
              <a:t>recall</a:t>
            </a:r>
            <a:r>
              <a:rPr lang="ru-RU" sz="1400" dirty="0"/>
              <a:t>, F1-score), несмотря на немного большее время обучения.</a:t>
            </a:r>
          </a:p>
          <a:p>
            <a:pPr algn="just"/>
            <a:r>
              <a:rPr lang="en-US" sz="1400" dirty="0"/>
              <a:t>ResNet-101 </a:t>
            </a:r>
            <a:r>
              <a:rPr lang="ru-RU" sz="1400" dirty="0"/>
              <a:t>близок к </a:t>
            </a:r>
            <a:r>
              <a:rPr lang="en-US" sz="1400" dirty="0"/>
              <a:t>DenseNet-121</a:t>
            </a:r>
            <a:r>
              <a:rPr lang="ru-RU" sz="1400" dirty="0"/>
              <a:t> по </a:t>
            </a:r>
            <a:r>
              <a:rPr lang="ru-RU" sz="1400" dirty="0" err="1"/>
              <a:t>precision</a:t>
            </a:r>
            <a:r>
              <a:rPr lang="ru-RU" sz="1400" dirty="0"/>
              <a:t> и </a:t>
            </a:r>
            <a:r>
              <a:rPr lang="ru-RU" sz="1400" dirty="0" err="1"/>
              <a:t>accuracy</a:t>
            </a:r>
            <a:r>
              <a:rPr lang="ru-RU" sz="1400" dirty="0"/>
              <a:t>, но уступает по </a:t>
            </a:r>
            <a:r>
              <a:rPr lang="ru-RU" sz="1400" dirty="0" err="1"/>
              <a:t>recall</a:t>
            </a:r>
            <a:r>
              <a:rPr lang="ru-RU" sz="1400" dirty="0"/>
              <a:t> и F1-score.</a:t>
            </a:r>
          </a:p>
          <a:p>
            <a:pPr algn="just"/>
            <a:r>
              <a:rPr lang="en-US" sz="1400" dirty="0"/>
              <a:t>VGG-13_bn</a:t>
            </a:r>
            <a:r>
              <a:rPr lang="ru-RU" sz="1400" dirty="0"/>
              <a:t> уступает по всем метрикам, кроме времени обучения.</a:t>
            </a:r>
          </a:p>
          <a:p>
            <a:pPr algn="just"/>
            <a:r>
              <a:rPr lang="ru-RU" sz="1400" dirty="0"/>
              <a:t>Если время обучения не является критичным, </a:t>
            </a:r>
            <a:r>
              <a:rPr lang="en-US" sz="1400" dirty="0"/>
              <a:t>DenseNet-121</a:t>
            </a:r>
            <a:r>
              <a:rPr lang="ru-RU" sz="1400" dirty="0"/>
              <a:t> — лучший выбор. Если важно минимизировать время обучения, можно рассмотреть </a:t>
            </a:r>
            <a:r>
              <a:rPr lang="en-US" sz="1400" dirty="0"/>
              <a:t>ResNet-101</a:t>
            </a:r>
            <a:r>
              <a:rPr lang="ru-RU" sz="1400" dirty="0"/>
              <a:t>, так как он близок по качеству к </a:t>
            </a:r>
            <a:r>
              <a:rPr lang="en-US" sz="1400" dirty="0"/>
              <a:t>DenseNet-121</a:t>
            </a:r>
            <a:r>
              <a:rPr lang="ru-RU" sz="1400" dirty="0"/>
              <a:t>.</a:t>
            </a:r>
          </a:p>
        </p:txBody>
      </p:sp>
    </p:spTree>
    <p:extLst>
      <p:ext uri="{BB962C8B-B14F-4D97-AF65-F5344CB8AC3E}">
        <p14:creationId xmlns:p14="http://schemas.microsoft.com/office/powerpoint/2010/main" val="3728535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BD0A0"/>
        </a:solidFill>
        <a:effectLst/>
      </p:bgPr>
    </p:bg>
    <p:spTree>
      <p:nvGrpSpPr>
        <p:cNvPr id="1" name="Shape 1022"/>
        <p:cNvGrpSpPr/>
        <p:nvPr/>
      </p:nvGrpSpPr>
      <p:grpSpPr>
        <a:xfrm>
          <a:off x="0" y="0"/>
          <a:ext cx="0" cy="0"/>
          <a:chOff x="0" y="0"/>
          <a:chExt cx="0" cy="0"/>
        </a:xfrm>
      </p:grpSpPr>
      <p:sp>
        <p:nvSpPr>
          <p:cNvPr id="3" name="Rectangle 1">
            <a:extLst>
              <a:ext uri="{FF2B5EF4-FFF2-40B4-BE49-F238E27FC236}">
                <a16:creationId xmlns:a16="http://schemas.microsoft.com/office/drawing/2014/main" id="{073F7C72-47E7-4561-8501-EABD0086E15F}"/>
              </a:ext>
            </a:extLst>
          </p:cNvPr>
          <p:cNvSpPr>
            <a:spLocks noChangeArrowheads="1"/>
          </p:cNvSpPr>
          <p:nvPr/>
        </p:nvSpPr>
        <p:spPr bwMode="auto">
          <a:xfrm>
            <a:off x="415925" y="2762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C6BD2FE2-1EF0-4316-9C22-EB66F9F29502}"/>
              </a:ext>
            </a:extLst>
          </p:cNvPr>
          <p:cNvSpPr txBox="1"/>
          <p:nvPr/>
        </p:nvSpPr>
        <p:spPr>
          <a:xfrm>
            <a:off x="658390" y="753868"/>
            <a:ext cx="2764057" cy="523220"/>
          </a:xfrm>
          <a:prstGeom prst="rect">
            <a:avLst/>
          </a:prstGeom>
          <a:noFill/>
        </p:spPr>
        <p:txBody>
          <a:bodyPr wrap="square" rtlCol="0">
            <a:spAutoFit/>
          </a:bodyPr>
          <a:lstStyle/>
          <a:p>
            <a:pPr algn="ctr"/>
            <a:r>
              <a:rPr lang="en-US" sz="2800" dirty="0"/>
              <a:t>DenseNet-121</a:t>
            </a:r>
          </a:p>
        </p:txBody>
      </p:sp>
      <p:sp>
        <p:nvSpPr>
          <p:cNvPr id="6" name="TextBox 5">
            <a:extLst>
              <a:ext uri="{FF2B5EF4-FFF2-40B4-BE49-F238E27FC236}">
                <a16:creationId xmlns:a16="http://schemas.microsoft.com/office/drawing/2014/main" id="{75FDF823-7990-4886-91D1-A09EE98902A5}"/>
              </a:ext>
            </a:extLst>
          </p:cNvPr>
          <p:cNvSpPr txBox="1"/>
          <p:nvPr/>
        </p:nvSpPr>
        <p:spPr>
          <a:xfrm>
            <a:off x="4880929" y="753868"/>
            <a:ext cx="2430141" cy="523220"/>
          </a:xfrm>
          <a:prstGeom prst="rect">
            <a:avLst/>
          </a:prstGeom>
          <a:noFill/>
        </p:spPr>
        <p:txBody>
          <a:bodyPr wrap="square" rtlCol="0">
            <a:spAutoFit/>
          </a:bodyPr>
          <a:lstStyle/>
          <a:p>
            <a:pPr algn="ctr"/>
            <a:r>
              <a:rPr lang="en-US" sz="2800" dirty="0"/>
              <a:t>ResNet-101</a:t>
            </a:r>
          </a:p>
        </p:txBody>
      </p:sp>
      <p:sp>
        <p:nvSpPr>
          <p:cNvPr id="7" name="TextBox 6">
            <a:extLst>
              <a:ext uri="{FF2B5EF4-FFF2-40B4-BE49-F238E27FC236}">
                <a16:creationId xmlns:a16="http://schemas.microsoft.com/office/drawing/2014/main" id="{B653FF01-C2C8-440B-9FDF-A6DDBD9E2CCC}"/>
              </a:ext>
            </a:extLst>
          </p:cNvPr>
          <p:cNvSpPr txBox="1"/>
          <p:nvPr/>
        </p:nvSpPr>
        <p:spPr>
          <a:xfrm>
            <a:off x="8882965" y="753868"/>
            <a:ext cx="2537229" cy="523220"/>
          </a:xfrm>
          <a:prstGeom prst="rect">
            <a:avLst/>
          </a:prstGeom>
          <a:noFill/>
        </p:spPr>
        <p:txBody>
          <a:bodyPr wrap="square" rtlCol="0">
            <a:spAutoFit/>
          </a:bodyPr>
          <a:lstStyle/>
          <a:p>
            <a:pPr algn="ctr"/>
            <a:r>
              <a:rPr lang="en-US" sz="2800" dirty="0"/>
              <a:t>VGG</a:t>
            </a:r>
            <a:r>
              <a:rPr lang="ru-RU" sz="2800" dirty="0"/>
              <a:t>-13</a:t>
            </a:r>
            <a:r>
              <a:rPr lang="en-US" sz="2800" dirty="0"/>
              <a:t>_bn</a:t>
            </a:r>
            <a:endParaRPr lang="ru-RU" sz="2800" dirty="0"/>
          </a:p>
        </p:txBody>
      </p:sp>
      <p:pic>
        <p:nvPicPr>
          <p:cNvPr id="8" name="Picture 2">
            <a:extLst>
              <a:ext uri="{FF2B5EF4-FFF2-40B4-BE49-F238E27FC236}">
                <a16:creationId xmlns:a16="http://schemas.microsoft.com/office/drawing/2014/main" id="{B7F28AEC-2D12-436C-8B0D-5A7E6F081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74" y="1394486"/>
            <a:ext cx="3927690" cy="40690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A966B7E-3EE7-4DE8-A287-F3724B6CF6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2153" y="1394486"/>
            <a:ext cx="3927691" cy="40690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4ADE5C79-2C45-4C8F-A481-D7AD4DC133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7735" y="1397342"/>
            <a:ext cx="3927691" cy="4069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675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BD0A0"/>
        </a:solidFill>
        <a:effectLst/>
      </p:bgPr>
    </p:bg>
    <p:spTree>
      <p:nvGrpSpPr>
        <p:cNvPr id="1" name="Shape 1022"/>
        <p:cNvGrpSpPr/>
        <p:nvPr/>
      </p:nvGrpSpPr>
      <p:grpSpPr>
        <a:xfrm>
          <a:off x="0" y="0"/>
          <a:ext cx="0" cy="0"/>
          <a:chOff x="0" y="0"/>
          <a:chExt cx="0" cy="0"/>
        </a:xfrm>
      </p:grpSpPr>
      <p:sp>
        <p:nvSpPr>
          <p:cNvPr id="3" name="Rectangle 1">
            <a:extLst>
              <a:ext uri="{FF2B5EF4-FFF2-40B4-BE49-F238E27FC236}">
                <a16:creationId xmlns:a16="http://schemas.microsoft.com/office/drawing/2014/main" id="{073F7C72-47E7-4561-8501-EABD0086E15F}"/>
              </a:ext>
            </a:extLst>
          </p:cNvPr>
          <p:cNvSpPr>
            <a:spLocks noChangeArrowheads="1"/>
          </p:cNvSpPr>
          <p:nvPr/>
        </p:nvSpPr>
        <p:spPr bwMode="auto">
          <a:xfrm>
            <a:off x="415925" y="2762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C3E4DF6D-EC6E-418F-B24B-30CD6321E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7053" y="1123201"/>
            <a:ext cx="3793355" cy="26564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AFE17396-87C3-4070-A11C-BF0B5E3E1D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7054" y="3934657"/>
            <a:ext cx="3793354" cy="26564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9F43B214-BA06-4A01-8613-C70B1AE4E7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 y="1123199"/>
            <a:ext cx="3793357" cy="26564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0A43749F-DE0C-487A-A66D-7AF80FE9C0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 y="3934657"/>
            <a:ext cx="3793357" cy="26564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D953D8EF-A0F8-4EE2-97E1-FEC81ED7BD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9321" y="1123200"/>
            <a:ext cx="3793356" cy="26564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1F9299B1-151C-4E3A-8905-FEFDEA5A55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9321" y="3934657"/>
            <a:ext cx="3793355" cy="26564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4CC4FDB-3977-4B2A-A52A-BD510F903766}"/>
              </a:ext>
            </a:extLst>
          </p:cNvPr>
          <p:cNvSpPr txBox="1"/>
          <p:nvPr/>
        </p:nvSpPr>
        <p:spPr>
          <a:xfrm>
            <a:off x="737218" y="445008"/>
            <a:ext cx="2764057" cy="523220"/>
          </a:xfrm>
          <a:prstGeom prst="rect">
            <a:avLst/>
          </a:prstGeom>
          <a:noFill/>
        </p:spPr>
        <p:txBody>
          <a:bodyPr wrap="square" rtlCol="0">
            <a:spAutoFit/>
          </a:bodyPr>
          <a:lstStyle/>
          <a:p>
            <a:pPr algn="ctr"/>
            <a:r>
              <a:rPr lang="en-US" sz="2800" dirty="0"/>
              <a:t>DenseNet-121</a:t>
            </a:r>
          </a:p>
        </p:txBody>
      </p:sp>
      <p:sp>
        <p:nvSpPr>
          <p:cNvPr id="12" name="TextBox 11">
            <a:extLst>
              <a:ext uri="{FF2B5EF4-FFF2-40B4-BE49-F238E27FC236}">
                <a16:creationId xmlns:a16="http://schemas.microsoft.com/office/drawing/2014/main" id="{D52D0037-895D-4A47-99AC-F0C807C99E29}"/>
              </a:ext>
            </a:extLst>
          </p:cNvPr>
          <p:cNvSpPr txBox="1"/>
          <p:nvPr/>
        </p:nvSpPr>
        <p:spPr>
          <a:xfrm>
            <a:off x="4959757" y="445008"/>
            <a:ext cx="2430141" cy="523220"/>
          </a:xfrm>
          <a:prstGeom prst="rect">
            <a:avLst/>
          </a:prstGeom>
          <a:noFill/>
        </p:spPr>
        <p:txBody>
          <a:bodyPr wrap="square" rtlCol="0">
            <a:spAutoFit/>
          </a:bodyPr>
          <a:lstStyle/>
          <a:p>
            <a:pPr algn="ctr"/>
            <a:r>
              <a:rPr lang="en-US" sz="2800" dirty="0"/>
              <a:t>ResNet-101</a:t>
            </a:r>
          </a:p>
        </p:txBody>
      </p:sp>
      <p:sp>
        <p:nvSpPr>
          <p:cNvPr id="13" name="TextBox 12">
            <a:extLst>
              <a:ext uri="{FF2B5EF4-FFF2-40B4-BE49-F238E27FC236}">
                <a16:creationId xmlns:a16="http://schemas.microsoft.com/office/drawing/2014/main" id="{B7CF9173-28BD-4844-B1BC-BB4DEF6DACD2}"/>
              </a:ext>
            </a:extLst>
          </p:cNvPr>
          <p:cNvSpPr txBox="1"/>
          <p:nvPr/>
        </p:nvSpPr>
        <p:spPr>
          <a:xfrm>
            <a:off x="8961793" y="445008"/>
            <a:ext cx="2537229" cy="523220"/>
          </a:xfrm>
          <a:prstGeom prst="rect">
            <a:avLst/>
          </a:prstGeom>
          <a:noFill/>
        </p:spPr>
        <p:txBody>
          <a:bodyPr wrap="square" rtlCol="0">
            <a:spAutoFit/>
          </a:bodyPr>
          <a:lstStyle/>
          <a:p>
            <a:pPr algn="ctr"/>
            <a:r>
              <a:rPr lang="en-US" sz="2800" dirty="0"/>
              <a:t>VGG</a:t>
            </a:r>
            <a:r>
              <a:rPr lang="ru-RU" sz="2800" dirty="0"/>
              <a:t>-13</a:t>
            </a:r>
            <a:r>
              <a:rPr lang="en-US" sz="2800" dirty="0"/>
              <a:t>_bn</a:t>
            </a:r>
            <a:endParaRPr lang="ru-RU" sz="2800" dirty="0"/>
          </a:p>
        </p:txBody>
      </p:sp>
    </p:spTree>
    <p:extLst>
      <p:ext uri="{BB962C8B-B14F-4D97-AF65-F5344CB8AC3E}">
        <p14:creationId xmlns:p14="http://schemas.microsoft.com/office/powerpoint/2010/main" val="2197407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BD0A0"/>
        </a:solidFill>
        <a:effectLst/>
      </p:bgPr>
    </p:bg>
    <p:spTree>
      <p:nvGrpSpPr>
        <p:cNvPr id="1" name="Shape 1022"/>
        <p:cNvGrpSpPr/>
        <p:nvPr/>
      </p:nvGrpSpPr>
      <p:grpSpPr>
        <a:xfrm>
          <a:off x="0" y="0"/>
          <a:ext cx="0" cy="0"/>
          <a:chOff x="0" y="0"/>
          <a:chExt cx="0" cy="0"/>
        </a:xfrm>
      </p:grpSpPr>
      <p:sp>
        <p:nvSpPr>
          <p:cNvPr id="1025" name="Google Shape;1025;p60"/>
          <p:cNvSpPr txBox="1"/>
          <p:nvPr/>
        </p:nvSpPr>
        <p:spPr>
          <a:xfrm>
            <a:off x="214167" y="294868"/>
            <a:ext cx="11763665" cy="492690"/>
          </a:xfrm>
          <a:prstGeom prst="rect">
            <a:avLst/>
          </a:prstGeom>
          <a:noFill/>
          <a:ln>
            <a:noFill/>
          </a:ln>
        </p:spPr>
        <p:txBody>
          <a:bodyPr spcFirstLastPara="1" wrap="square" lIns="0" tIns="0" rIns="0" bIns="0" anchor="t" anchorCtr="0">
            <a:noAutofit/>
          </a:bodyPr>
          <a:lstStyle/>
          <a:p>
            <a:pPr lvl="0" algn="ctr" defTabSz="609630">
              <a:lnSpc>
                <a:spcPct val="80000"/>
              </a:lnSpc>
              <a:buClr>
                <a:srgbClr val="000000"/>
              </a:buClr>
              <a:buSzPts val="1100"/>
            </a:pPr>
            <a:r>
              <a:rPr lang="ru-RU" sz="3600" b="1" kern="0" dirty="0" err="1">
                <a:solidFill>
                  <a:srgbClr val="000000"/>
                </a:solidFill>
                <a:latin typeface="Proxima Nova"/>
                <a:ea typeface="Proxima Nova"/>
                <a:cs typeface="Proxima Nova"/>
                <a:sym typeface="Proxima Nova"/>
              </a:rPr>
              <a:t>Дообучение</a:t>
            </a:r>
            <a:r>
              <a:rPr lang="ru-RU" sz="3600" b="1" kern="0" dirty="0">
                <a:solidFill>
                  <a:srgbClr val="000000"/>
                </a:solidFill>
                <a:latin typeface="Proxima Nova"/>
                <a:ea typeface="Proxima Nova"/>
                <a:cs typeface="Proxima Nova"/>
                <a:sym typeface="Proxima Nova"/>
              </a:rPr>
              <a:t> выбранной CNN и оценка метрик</a:t>
            </a:r>
            <a:endParaRPr kumimoji="0" lang="ru-RU" sz="3600" b="1"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sp>
        <p:nvSpPr>
          <p:cNvPr id="3" name="Rectangle 1">
            <a:extLst>
              <a:ext uri="{FF2B5EF4-FFF2-40B4-BE49-F238E27FC236}">
                <a16:creationId xmlns:a16="http://schemas.microsoft.com/office/drawing/2014/main" id="{073F7C72-47E7-4561-8501-EABD0086E15F}"/>
              </a:ext>
            </a:extLst>
          </p:cNvPr>
          <p:cNvSpPr>
            <a:spLocks noChangeArrowheads="1"/>
          </p:cNvSpPr>
          <p:nvPr/>
        </p:nvSpPr>
        <p:spPr bwMode="auto">
          <a:xfrm>
            <a:off x="415925" y="2762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aphicFrame>
        <p:nvGraphicFramePr>
          <p:cNvPr id="5" name="Таблица 4">
            <a:extLst>
              <a:ext uri="{FF2B5EF4-FFF2-40B4-BE49-F238E27FC236}">
                <a16:creationId xmlns:a16="http://schemas.microsoft.com/office/drawing/2014/main" id="{90AC3DCD-CDE6-4F90-B4CA-9CD75C973C51}"/>
              </a:ext>
            </a:extLst>
          </p:cNvPr>
          <p:cNvGraphicFramePr>
            <a:graphicFrameLocks noGrp="1"/>
          </p:cNvGraphicFramePr>
          <p:nvPr>
            <p:extLst>
              <p:ext uri="{D42A27DB-BD31-4B8C-83A1-F6EECF244321}">
                <p14:modId xmlns:p14="http://schemas.microsoft.com/office/powerpoint/2010/main" val="2309544584"/>
              </p:ext>
            </p:extLst>
          </p:nvPr>
        </p:nvGraphicFramePr>
        <p:xfrm>
          <a:off x="214167" y="4375012"/>
          <a:ext cx="3435550" cy="2346960"/>
        </p:xfrm>
        <a:graphic>
          <a:graphicData uri="http://schemas.openxmlformats.org/drawingml/2006/table">
            <a:tbl>
              <a:tblPr/>
              <a:tblGrid>
                <a:gridCol w="1079141">
                  <a:extLst>
                    <a:ext uri="{9D8B030D-6E8A-4147-A177-3AD203B41FA5}">
                      <a16:colId xmlns:a16="http://schemas.microsoft.com/office/drawing/2014/main" val="1973515364"/>
                    </a:ext>
                  </a:extLst>
                </a:gridCol>
                <a:gridCol w="2356409">
                  <a:extLst>
                    <a:ext uri="{9D8B030D-6E8A-4147-A177-3AD203B41FA5}">
                      <a16:colId xmlns:a16="http://schemas.microsoft.com/office/drawing/2014/main" val="734443861"/>
                    </a:ext>
                  </a:extLst>
                </a:gridCol>
              </a:tblGrid>
              <a:tr h="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l"/>
                      <a:r>
                        <a:rPr lang="ru-RU" sz="1600" b="1" dirty="0">
                          <a:effectLst/>
                        </a:rPr>
                        <a:t>Метрика</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ctr"/>
                      <a:r>
                        <a:rPr lang="en-US" sz="1600" b="1" dirty="0">
                          <a:effectLst/>
                        </a:rPr>
                        <a:t>DenseNet-121 (10 </a:t>
                      </a:r>
                      <a:r>
                        <a:rPr lang="ru-RU" sz="1600" b="1" dirty="0">
                          <a:effectLst/>
                        </a:rPr>
                        <a:t>эпох</a:t>
                      </a:r>
                      <a:r>
                        <a:rPr lang="en-US" sz="1600" b="1" dirty="0">
                          <a:effectLst/>
                        </a:rPr>
                        <a:t>)</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448864655"/>
                  </a:ext>
                </a:extLst>
              </a:tr>
              <a:tr h="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en-US" sz="1600" b="1">
                          <a:effectLst/>
                        </a:rPr>
                        <a:t>Test Loss</a:t>
                      </a:r>
                      <a:endParaRPr lang="en-US" sz="1600">
                        <a:effectLst/>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ctr"/>
                      <a:r>
                        <a:rPr lang="ru-RU" sz="1600" dirty="0">
                          <a:effectLst/>
                        </a:rPr>
                        <a:t>0.135</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317620774"/>
                  </a:ext>
                </a:extLst>
              </a:tr>
              <a:tr h="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en-US" sz="1600" b="1">
                          <a:effectLst/>
                        </a:rPr>
                        <a:t>Accuracy</a:t>
                      </a:r>
                      <a:endParaRPr lang="en-US" sz="1600">
                        <a:effectLst/>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ctr"/>
                      <a:r>
                        <a:rPr lang="ru-RU" sz="1600" dirty="0">
                          <a:effectLst/>
                        </a:rPr>
                        <a:t>0.9</a:t>
                      </a:r>
                      <a:r>
                        <a:rPr lang="en-US" sz="1600" dirty="0">
                          <a:effectLst/>
                        </a:rPr>
                        <a:t>5</a:t>
                      </a:r>
                      <a:endParaRPr lang="ru-RU" sz="1600" dirty="0">
                        <a:effectLst/>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40790277"/>
                  </a:ext>
                </a:extLst>
              </a:tr>
              <a:tr h="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en-US" sz="1600" b="1">
                          <a:effectLst/>
                        </a:rPr>
                        <a:t>Precision</a:t>
                      </a:r>
                      <a:endParaRPr lang="en-US" sz="1600">
                        <a:effectLst/>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ctr"/>
                      <a:r>
                        <a:rPr lang="ru-RU" sz="1600" dirty="0">
                          <a:effectLst/>
                        </a:rPr>
                        <a:t>0.9</a:t>
                      </a:r>
                      <a:r>
                        <a:rPr lang="en-US" sz="1600" dirty="0">
                          <a:effectLst/>
                        </a:rPr>
                        <a:t>6</a:t>
                      </a:r>
                      <a:endParaRPr lang="ru-RU" sz="1600" dirty="0">
                        <a:effectLst/>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108485410"/>
                  </a:ext>
                </a:extLst>
              </a:tr>
              <a:tr h="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en-US" sz="1600" b="1">
                          <a:effectLst/>
                        </a:rPr>
                        <a:t>Recall</a:t>
                      </a:r>
                      <a:endParaRPr lang="en-US" sz="1600">
                        <a:effectLst/>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ctr"/>
                      <a:r>
                        <a:rPr lang="ru-RU" sz="1600" dirty="0">
                          <a:effectLst/>
                        </a:rPr>
                        <a:t>0.9</a:t>
                      </a:r>
                      <a:r>
                        <a:rPr lang="en-US" sz="1600" dirty="0">
                          <a:effectLst/>
                        </a:rPr>
                        <a:t>5</a:t>
                      </a:r>
                      <a:endParaRPr lang="ru-RU" sz="1600" dirty="0">
                        <a:effectLst/>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957237207"/>
                  </a:ext>
                </a:extLst>
              </a:tr>
              <a:tr h="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en-US" sz="1600" b="1">
                          <a:effectLst/>
                        </a:rPr>
                        <a:t>F1-score</a:t>
                      </a:r>
                      <a:endParaRPr lang="en-US" sz="1600">
                        <a:effectLst/>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ctr"/>
                      <a:r>
                        <a:rPr lang="ru-RU" sz="1600" dirty="0">
                          <a:effectLst/>
                        </a:rPr>
                        <a:t>0.9</a:t>
                      </a:r>
                      <a:r>
                        <a:rPr lang="en-US" sz="1600" dirty="0">
                          <a:effectLst/>
                        </a:rPr>
                        <a:t>5</a:t>
                      </a:r>
                      <a:endParaRPr lang="ru-RU" sz="1600" dirty="0">
                        <a:effectLst/>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55390025"/>
                  </a:ext>
                </a:extLst>
              </a:tr>
              <a:tr h="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en-US" sz="1600" b="1">
                          <a:effectLst/>
                        </a:rPr>
                        <a:t>Train Time</a:t>
                      </a:r>
                      <a:endParaRPr lang="en-US" sz="1600">
                        <a:effectLst/>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1600" dirty="0">
                          <a:effectLst/>
                        </a:rPr>
                        <a:t>70.06 мин</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39779823"/>
                  </a:ext>
                </a:extLst>
              </a:tr>
            </a:tbl>
          </a:graphicData>
        </a:graphic>
      </p:graphicFrame>
      <p:graphicFrame>
        <p:nvGraphicFramePr>
          <p:cNvPr id="6" name="Таблица 5">
            <a:extLst>
              <a:ext uri="{FF2B5EF4-FFF2-40B4-BE49-F238E27FC236}">
                <a16:creationId xmlns:a16="http://schemas.microsoft.com/office/drawing/2014/main" id="{B813D657-5A33-4EBE-A263-7232D2F2C089}"/>
              </a:ext>
            </a:extLst>
          </p:cNvPr>
          <p:cNvGraphicFramePr>
            <a:graphicFrameLocks noGrp="1"/>
          </p:cNvGraphicFramePr>
          <p:nvPr>
            <p:extLst>
              <p:ext uri="{D42A27DB-BD31-4B8C-83A1-F6EECF244321}">
                <p14:modId xmlns:p14="http://schemas.microsoft.com/office/powerpoint/2010/main" val="3348101180"/>
              </p:ext>
            </p:extLst>
          </p:nvPr>
        </p:nvGraphicFramePr>
        <p:xfrm>
          <a:off x="214167" y="1309508"/>
          <a:ext cx="3648670" cy="2546076"/>
        </p:xfrm>
        <a:graphic>
          <a:graphicData uri="http://schemas.openxmlformats.org/drawingml/2006/table">
            <a:tbl>
              <a:tblPr/>
              <a:tblGrid>
                <a:gridCol w="787228">
                  <a:extLst>
                    <a:ext uri="{9D8B030D-6E8A-4147-A177-3AD203B41FA5}">
                      <a16:colId xmlns:a16="http://schemas.microsoft.com/office/drawing/2014/main" val="1957312979"/>
                    </a:ext>
                  </a:extLst>
                </a:gridCol>
                <a:gridCol w="1008994">
                  <a:extLst>
                    <a:ext uri="{9D8B030D-6E8A-4147-A177-3AD203B41FA5}">
                      <a16:colId xmlns:a16="http://schemas.microsoft.com/office/drawing/2014/main" val="2605631482"/>
                    </a:ext>
                  </a:extLst>
                </a:gridCol>
                <a:gridCol w="796158">
                  <a:extLst>
                    <a:ext uri="{9D8B030D-6E8A-4147-A177-3AD203B41FA5}">
                      <a16:colId xmlns:a16="http://schemas.microsoft.com/office/drawing/2014/main" val="4120783410"/>
                    </a:ext>
                  </a:extLst>
                </a:gridCol>
                <a:gridCol w="1056290">
                  <a:extLst>
                    <a:ext uri="{9D8B030D-6E8A-4147-A177-3AD203B41FA5}">
                      <a16:colId xmlns:a16="http://schemas.microsoft.com/office/drawing/2014/main" val="835087497"/>
                    </a:ext>
                  </a:extLst>
                </a:gridCol>
              </a:tblGrid>
              <a:tr h="300716">
                <a:tc rowSpan="2">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en-US" sz="1800" b="1" kern="1200" dirty="0">
                          <a:solidFill>
                            <a:schemeClr val="tx1"/>
                          </a:solidFill>
                          <a:effectLst/>
                          <a:latin typeface="+mn-lt"/>
                          <a:ea typeface="+mn-ea"/>
                          <a:cs typeface="+mn-cs"/>
                        </a:rPr>
                        <a:t>Class</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gridSpan="3">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ctr" fontAlgn="ctr"/>
                      <a:r>
                        <a:rPr lang="en-US" sz="1800" b="1" kern="1200" dirty="0">
                          <a:solidFill>
                            <a:schemeClr val="tx1"/>
                          </a:solidFill>
                          <a:effectLst/>
                          <a:latin typeface="+mn-lt"/>
                          <a:ea typeface="+mn-ea"/>
                          <a:cs typeface="+mn-cs"/>
                        </a:rPr>
                        <a:t>DenseNet-121</a:t>
                      </a:r>
                      <a:endParaRPr lang="ru-RU" sz="1800" b="1" kern="1200" dirty="0">
                        <a:solidFill>
                          <a:schemeClr val="tx1"/>
                        </a:solidFill>
                        <a:effectLst/>
                        <a:latin typeface="+mn-lt"/>
                        <a:ea typeface="+mn-ea"/>
                        <a:cs typeface="+mn-cs"/>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422664397"/>
                  </a:ext>
                </a:extLst>
              </a:tr>
              <a:tr h="184150">
                <a:tc vMerge="1">
                  <a:txBody>
                    <a:bodyPr/>
                    <a:lstStyle/>
                    <a:p>
                      <a:endParaRPr lang="ru-RU"/>
                    </a:p>
                  </a:txBody>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en-US" sz="1800" kern="1200" dirty="0">
                          <a:solidFill>
                            <a:schemeClr val="tx1"/>
                          </a:solidFill>
                          <a:effectLst/>
                          <a:latin typeface="+mn-lt"/>
                          <a:ea typeface="+mn-ea"/>
                          <a:cs typeface="+mn-cs"/>
                        </a:rPr>
                        <a:t>Precision</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en-US" sz="1800" kern="1200" dirty="0">
                          <a:solidFill>
                            <a:schemeClr val="tx1"/>
                          </a:solidFill>
                          <a:effectLst/>
                          <a:latin typeface="+mn-lt"/>
                          <a:ea typeface="+mn-ea"/>
                          <a:cs typeface="+mn-cs"/>
                        </a:rPr>
                        <a:t>Recall</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en-US" sz="1800" kern="1200">
                          <a:solidFill>
                            <a:schemeClr val="tx1"/>
                          </a:solidFill>
                          <a:effectLst/>
                          <a:latin typeface="+mn-lt"/>
                          <a:ea typeface="+mn-ea"/>
                          <a:cs typeface="+mn-cs"/>
                        </a:rPr>
                        <a:t>F1-Score</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2180228266"/>
                  </a:ext>
                </a:extLst>
              </a:tr>
              <a:tr h="18415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b="1" kern="1200" dirty="0">
                          <a:solidFill>
                            <a:schemeClr val="tx1"/>
                          </a:solidFill>
                          <a:effectLst/>
                          <a:latin typeface="+mn-lt"/>
                          <a:ea typeface="+mn-ea"/>
                          <a:cs typeface="+mn-cs"/>
                        </a:rPr>
                        <a:t>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a:t>
                      </a:r>
                      <a:r>
                        <a:rPr lang="en-US" sz="1800" kern="1200" dirty="0">
                          <a:solidFill>
                            <a:schemeClr val="tx1"/>
                          </a:solidFill>
                          <a:effectLst/>
                          <a:latin typeface="+mn-lt"/>
                          <a:ea typeface="+mn-ea"/>
                          <a:cs typeface="+mn-cs"/>
                        </a:rPr>
                        <a:t>6</a:t>
                      </a:r>
                      <a:endParaRPr lang="ru-RU" sz="1800" kern="1200" dirty="0">
                        <a:solidFill>
                          <a:schemeClr val="tx1"/>
                        </a:solidFill>
                        <a:effectLst/>
                        <a:latin typeface="+mn-lt"/>
                        <a:ea typeface="+mn-ea"/>
                        <a:cs typeface="+mn-cs"/>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a:t>
                      </a:r>
                      <a:r>
                        <a:rPr lang="en-US" sz="1800" kern="1200" dirty="0">
                          <a:solidFill>
                            <a:schemeClr val="tx1"/>
                          </a:solidFill>
                          <a:effectLst/>
                          <a:latin typeface="+mn-lt"/>
                          <a:ea typeface="+mn-ea"/>
                          <a:cs typeface="+mn-cs"/>
                        </a:rPr>
                        <a:t>8</a:t>
                      </a:r>
                      <a:endParaRPr lang="ru-RU" sz="1800" kern="1200" dirty="0">
                        <a:solidFill>
                          <a:schemeClr val="tx1"/>
                        </a:solidFill>
                        <a:effectLst/>
                        <a:latin typeface="+mn-lt"/>
                        <a:ea typeface="+mn-ea"/>
                        <a:cs typeface="+mn-cs"/>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82562518"/>
                  </a:ext>
                </a:extLst>
              </a:tr>
              <a:tr h="18415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b="1" kern="1200" dirty="0">
                          <a:solidFill>
                            <a:schemeClr val="tx1"/>
                          </a:solidFill>
                          <a:effectLst/>
                          <a:latin typeface="+mn-lt"/>
                          <a:ea typeface="+mn-ea"/>
                          <a:cs typeface="+mn-cs"/>
                        </a:rPr>
                        <a:t>1</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0.99</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0.94</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a:t>
                      </a:r>
                      <a:r>
                        <a:rPr lang="en-US" sz="1800" kern="1200" dirty="0">
                          <a:solidFill>
                            <a:schemeClr val="tx1"/>
                          </a:solidFill>
                          <a:effectLst/>
                          <a:latin typeface="+mn-lt"/>
                          <a:ea typeface="+mn-ea"/>
                          <a:cs typeface="+mn-cs"/>
                        </a:rPr>
                        <a:t>7</a:t>
                      </a:r>
                      <a:endParaRPr lang="ru-RU" sz="1800" kern="1200" dirty="0">
                        <a:solidFill>
                          <a:schemeClr val="tx1"/>
                        </a:solidFill>
                        <a:effectLst/>
                        <a:latin typeface="+mn-lt"/>
                        <a:ea typeface="+mn-ea"/>
                        <a:cs typeface="+mn-cs"/>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63083538"/>
                  </a:ext>
                </a:extLst>
              </a:tr>
              <a:tr h="180257">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b="1" kern="1200" dirty="0">
                          <a:solidFill>
                            <a:schemeClr val="tx1"/>
                          </a:solidFill>
                          <a:effectLst/>
                          <a:latin typeface="+mn-lt"/>
                          <a:ea typeface="+mn-ea"/>
                          <a:cs typeface="+mn-cs"/>
                        </a:rPr>
                        <a:t>2</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a:t>
                      </a:r>
                      <a:r>
                        <a:rPr lang="en-US" sz="1800" kern="1200" dirty="0">
                          <a:solidFill>
                            <a:schemeClr val="tx1"/>
                          </a:solidFill>
                          <a:effectLst/>
                          <a:latin typeface="+mn-lt"/>
                          <a:ea typeface="+mn-ea"/>
                          <a:cs typeface="+mn-cs"/>
                        </a:rPr>
                        <a:t>87</a:t>
                      </a:r>
                      <a:endParaRPr lang="ru-RU" sz="1800" kern="1200" dirty="0">
                        <a:solidFill>
                          <a:schemeClr val="tx1"/>
                        </a:solidFill>
                        <a:effectLst/>
                        <a:latin typeface="+mn-lt"/>
                        <a:ea typeface="+mn-ea"/>
                        <a:cs typeface="+mn-cs"/>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a:t>
                      </a:r>
                      <a:r>
                        <a:rPr lang="en-US" sz="1800" kern="1200" dirty="0">
                          <a:solidFill>
                            <a:schemeClr val="tx1"/>
                          </a:solidFill>
                          <a:effectLst/>
                          <a:latin typeface="+mn-lt"/>
                          <a:ea typeface="+mn-ea"/>
                          <a:cs typeface="+mn-cs"/>
                        </a:rPr>
                        <a:t>8</a:t>
                      </a:r>
                      <a:endParaRPr lang="ru-RU" sz="1800" kern="1200" dirty="0">
                        <a:solidFill>
                          <a:schemeClr val="tx1"/>
                        </a:solidFill>
                        <a:effectLst/>
                        <a:latin typeface="+mn-lt"/>
                        <a:ea typeface="+mn-ea"/>
                        <a:cs typeface="+mn-cs"/>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a:t>
                      </a:r>
                      <a:r>
                        <a:rPr lang="en-US" sz="1800" kern="1200" dirty="0">
                          <a:solidFill>
                            <a:schemeClr val="tx1"/>
                          </a:solidFill>
                          <a:effectLst/>
                          <a:latin typeface="+mn-lt"/>
                          <a:ea typeface="+mn-ea"/>
                          <a:cs typeface="+mn-cs"/>
                        </a:rPr>
                        <a:t>92</a:t>
                      </a:r>
                      <a:endParaRPr lang="ru-RU" sz="1800" kern="1200" dirty="0">
                        <a:solidFill>
                          <a:schemeClr val="tx1"/>
                        </a:solidFill>
                        <a:effectLst/>
                        <a:latin typeface="+mn-lt"/>
                        <a:ea typeface="+mn-ea"/>
                        <a:cs typeface="+mn-cs"/>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66143107"/>
                  </a:ext>
                </a:extLst>
              </a:tr>
              <a:tr h="18415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b="1" kern="1200" dirty="0">
                          <a:solidFill>
                            <a:schemeClr val="tx1"/>
                          </a:solidFill>
                          <a:effectLst/>
                          <a:latin typeface="+mn-lt"/>
                          <a:ea typeface="+mn-ea"/>
                          <a:cs typeface="+mn-cs"/>
                        </a:rPr>
                        <a:t>3</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76656298"/>
                  </a:ext>
                </a:extLst>
              </a:tr>
              <a:tr h="18415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b="1" kern="1200" dirty="0">
                          <a:solidFill>
                            <a:schemeClr val="tx1"/>
                          </a:solidFill>
                          <a:effectLst/>
                          <a:latin typeface="+mn-lt"/>
                          <a:ea typeface="+mn-ea"/>
                          <a:cs typeface="+mn-cs"/>
                        </a:rPr>
                        <a:t>4</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a:t>
                      </a:r>
                      <a:r>
                        <a:rPr lang="en-US" sz="1800" kern="1200" dirty="0">
                          <a:solidFill>
                            <a:schemeClr val="tx1"/>
                          </a:solidFill>
                          <a:effectLst/>
                          <a:latin typeface="+mn-lt"/>
                          <a:ea typeface="+mn-ea"/>
                          <a:cs typeface="+mn-cs"/>
                        </a:rPr>
                        <a:t>1</a:t>
                      </a:r>
                      <a:endParaRPr lang="ru-RU" sz="1800" kern="1200" dirty="0">
                        <a:solidFill>
                          <a:schemeClr val="tx1"/>
                        </a:solidFill>
                        <a:effectLst/>
                        <a:latin typeface="+mn-lt"/>
                        <a:ea typeface="+mn-ea"/>
                        <a:cs typeface="+mn-cs"/>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a:t>
                      </a:r>
                      <a:r>
                        <a:rPr lang="en-US" sz="1800" kern="1200" dirty="0">
                          <a:solidFill>
                            <a:schemeClr val="tx1"/>
                          </a:solidFill>
                          <a:effectLst/>
                          <a:latin typeface="+mn-lt"/>
                          <a:ea typeface="+mn-ea"/>
                          <a:cs typeface="+mn-cs"/>
                        </a:rPr>
                        <a:t>92</a:t>
                      </a:r>
                      <a:endParaRPr lang="ru-RU" sz="1800" kern="1200" dirty="0">
                        <a:solidFill>
                          <a:schemeClr val="tx1"/>
                        </a:solidFill>
                        <a:effectLst/>
                        <a:latin typeface="+mn-lt"/>
                        <a:ea typeface="+mn-ea"/>
                        <a:cs typeface="+mn-cs"/>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a:t>
                      </a:r>
                      <a:r>
                        <a:rPr lang="en-US" sz="1800" kern="1200" dirty="0">
                          <a:solidFill>
                            <a:schemeClr val="tx1"/>
                          </a:solidFill>
                          <a:effectLst/>
                          <a:latin typeface="+mn-lt"/>
                          <a:ea typeface="+mn-ea"/>
                          <a:cs typeface="+mn-cs"/>
                        </a:rPr>
                        <a:t>92</a:t>
                      </a:r>
                      <a:endParaRPr lang="ru-RU" sz="1800" kern="1200" dirty="0">
                        <a:solidFill>
                          <a:schemeClr val="tx1"/>
                        </a:solidFill>
                        <a:effectLst/>
                        <a:latin typeface="+mn-lt"/>
                        <a:ea typeface="+mn-ea"/>
                        <a:cs typeface="+mn-cs"/>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56395707"/>
                  </a:ext>
                </a:extLst>
              </a:tr>
              <a:tr h="18415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b="1" kern="1200" dirty="0">
                          <a:solidFill>
                            <a:schemeClr val="tx1"/>
                          </a:solidFill>
                          <a:effectLst/>
                          <a:latin typeface="+mn-lt"/>
                          <a:ea typeface="+mn-ea"/>
                          <a:cs typeface="+mn-cs"/>
                        </a:rPr>
                        <a:t>5</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0.9</a:t>
                      </a:r>
                      <a:r>
                        <a:rPr lang="en-US" sz="1800" kern="1200" dirty="0">
                          <a:solidFill>
                            <a:schemeClr val="tx1"/>
                          </a:solidFill>
                          <a:effectLst/>
                          <a:latin typeface="+mn-lt"/>
                          <a:ea typeface="+mn-ea"/>
                          <a:cs typeface="+mn-cs"/>
                        </a:rPr>
                        <a:t>8</a:t>
                      </a:r>
                      <a:endParaRPr lang="ru-RU" sz="1800" kern="1200" dirty="0">
                        <a:solidFill>
                          <a:schemeClr val="tx1"/>
                        </a:solidFill>
                        <a:effectLst/>
                        <a:latin typeface="+mn-lt"/>
                        <a:ea typeface="+mn-ea"/>
                        <a:cs typeface="+mn-cs"/>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a:t>
                      </a:r>
                      <a:r>
                        <a:rPr lang="en-US" sz="1800" kern="1200" dirty="0">
                          <a:solidFill>
                            <a:schemeClr val="tx1"/>
                          </a:solidFill>
                          <a:effectLst/>
                          <a:latin typeface="+mn-lt"/>
                          <a:ea typeface="+mn-ea"/>
                          <a:cs typeface="+mn-cs"/>
                        </a:rPr>
                        <a:t>83</a:t>
                      </a:r>
                      <a:endParaRPr lang="ru-RU" sz="1800" kern="1200" dirty="0">
                        <a:solidFill>
                          <a:schemeClr val="tx1"/>
                        </a:solidFill>
                        <a:effectLst/>
                        <a:latin typeface="+mn-lt"/>
                        <a:ea typeface="+mn-ea"/>
                        <a:cs typeface="+mn-cs"/>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0.8</a:t>
                      </a:r>
                      <a:r>
                        <a:rPr lang="en-US" sz="1800" kern="1200" dirty="0">
                          <a:solidFill>
                            <a:schemeClr val="tx1"/>
                          </a:solidFill>
                          <a:effectLst/>
                          <a:latin typeface="+mn-lt"/>
                          <a:ea typeface="+mn-ea"/>
                          <a:cs typeface="+mn-cs"/>
                        </a:rPr>
                        <a:t>9</a:t>
                      </a:r>
                      <a:endParaRPr lang="ru-RU" sz="1800" kern="1200" dirty="0">
                        <a:solidFill>
                          <a:schemeClr val="tx1"/>
                        </a:solidFill>
                        <a:effectLst/>
                        <a:latin typeface="+mn-lt"/>
                        <a:ea typeface="+mn-ea"/>
                        <a:cs typeface="+mn-cs"/>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22723604"/>
                  </a:ext>
                </a:extLst>
              </a:tr>
              <a:tr h="18415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b="1" kern="1200" dirty="0">
                          <a:solidFill>
                            <a:schemeClr val="tx1"/>
                          </a:solidFill>
                          <a:effectLst/>
                          <a:latin typeface="+mn-lt"/>
                          <a:ea typeface="+mn-ea"/>
                          <a:cs typeface="+mn-cs"/>
                        </a:rPr>
                        <a:t>6</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algn="ctr" defTabSz="914400" rtl="0" eaLnBrk="1" fontAlgn="ctr" latinLnBrk="0" hangingPunct="1"/>
                      <a:r>
                        <a:rPr lang="en-US" sz="1800" kern="1200" dirty="0">
                          <a:solidFill>
                            <a:schemeClr val="tx1"/>
                          </a:solidFill>
                          <a:effectLst/>
                          <a:latin typeface="+mn-lt"/>
                          <a:ea typeface="+mn-ea"/>
                          <a:cs typeface="+mn-cs"/>
                        </a:rPr>
                        <a:t>1.00</a:t>
                      </a:r>
                      <a:endParaRPr lang="ru-RU" sz="1800" kern="1200" dirty="0">
                        <a:solidFill>
                          <a:schemeClr val="tx1"/>
                        </a:solidFill>
                        <a:effectLst/>
                        <a:latin typeface="+mn-lt"/>
                        <a:ea typeface="+mn-ea"/>
                        <a:cs typeface="+mn-cs"/>
                      </a:endParaRPr>
                    </a:p>
                  </a:txBody>
                  <a:tcPr marL="6350" marR="6350" marT="635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293934269"/>
                  </a:ext>
                </a:extLst>
              </a:tr>
            </a:tbl>
          </a:graphicData>
        </a:graphic>
      </p:graphicFrame>
      <p:sp>
        <p:nvSpPr>
          <p:cNvPr id="4" name="Прямоугольник 3">
            <a:extLst>
              <a:ext uri="{FF2B5EF4-FFF2-40B4-BE49-F238E27FC236}">
                <a16:creationId xmlns:a16="http://schemas.microsoft.com/office/drawing/2014/main" id="{6869ED88-6A04-4C6D-99F2-A9D01745F45B}"/>
              </a:ext>
            </a:extLst>
          </p:cNvPr>
          <p:cNvSpPr/>
          <p:nvPr/>
        </p:nvSpPr>
        <p:spPr>
          <a:xfrm>
            <a:off x="7974724" y="3994465"/>
            <a:ext cx="3435550" cy="2492990"/>
          </a:xfrm>
          <a:prstGeom prst="rect">
            <a:avLst/>
          </a:prstGeom>
        </p:spPr>
        <p:txBody>
          <a:bodyPr wrap="square">
            <a:spAutoFit/>
          </a:bodyPr>
          <a:lstStyle/>
          <a:p>
            <a:r>
              <a:rPr lang="en-US" sz="1200" dirty="0"/>
              <a:t> precision    recall  f1-score   support</a:t>
            </a:r>
          </a:p>
          <a:p>
            <a:endParaRPr lang="en-US" sz="1200" dirty="0"/>
          </a:p>
          <a:p>
            <a:r>
              <a:rPr lang="en-US" sz="1200" dirty="0"/>
              <a:t>           0       0.96      1.00      0.98      1059</a:t>
            </a:r>
          </a:p>
          <a:p>
            <a:r>
              <a:rPr lang="en-US" sz="1200" dirty="0"/>
              <a:t>           1       0.99      0.94      0.97      1063</a:t>
            </a:r>
          </a:p>
          <a:p>
            <a:r>
              <a:rPr lang="en-US" sz="1200" dirty="0"/>
              <a:t>           2       0.87      0.98      0.92      1160</a:t>
            </a:r>
          </a:p>
          <a:p>
            <a:r>
              <a:rPr lang="en-US" sz="1200" dirty="0"/>
              <a:t>           3       1.00      1.00      1.00      1001</a:t>
            </a:r>
          </a:p>
          <a:p>
            <a:r>
              <a:rPr lang="en-US" sz="1200" dirty="0"/>
              <a:t>           4       0.91      0.92      0.92      1177</a:t>
            </a:r>
          </a:p>
          <a:p>
            <a:r>
              <a:rPr lang="en-US" sz="1200" dirty="0"/>
              <a:t>           5       0.98      0.83      0.89      1002</a:t>
            </a:r>
          </a:p>
          <a:p>
            <a:r>
              <a:rPr lang="en-US" sz="1200" dirty="0"/>
              <a:t>           6       1.00      1.00      1.00      1065</a:t>
            </a:r>
          </a:p>
          <a:p>
            <a:endParaRPr lang="en-US" sz="1200" dirty="0"/>
          </a:p>
          <a:p>
            <a:r>
              <a:rPr lang="en-US" sz="1200" dirty="0"/>
              <a:t>    accuracy                           0.95      7527</a:t>
            </a:r>
          </a:p>
          <a:p>
            <a:r>
              <a:rPr lang="en-US" sz="1200" dirty="0"/>
              <a:t>   macro avg       0.96      0.95      0.95      7527</a:t>
            </a:r>
          </a:p>
          <a:p>
            <a:r>
              <a:rPr lang="en-US" sz="1200" dirty="0"/>
              <a:t>weighted avg       0.96      0.95      0.95      7527</a:t>
            </a:r>
            <a:endParaRPr lang="ru-RU" sz="1200" dirty="0"/>
          </a:p>
        </p:txBody>
      </p:sp>
      <p:pic>
        <p:nvPicPr>
          <p:cNvPr id="16386" name="Picture 2">
            <a:extLst>
              <a:ext uri="{FF2B5EF4-FFF2-40B4-BE49-F238E27FC236}">
                <a16:creationId xmlns:a16="http://schemas.microsoft.com/office/drawing/2014/main" id="{2931D974-2A6B-443B-AB06-4AA465BCA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987" y="1307248"/>
            <a:ext cx="2102834" cy="217850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78FE483F-0753-47D2-A201-368A4E1725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5599" y="1022788"/>
            <a:ext cx="3435975" cy="2406212"/>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104AF8D3-D39A-4C4A-9465-21D20676C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599" y="3916638"/>
            <a:ext cx="3435550" cy="2405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943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8" name="Google Shape;1568;p97"/>
          <p:cNvSpPr/>
          <p:nvPr/>
        </p:nvSpPr>
        <p:spPr>
          <a:xfrm>
            <a:off x="-2748000" y="-512500"/>
            <a:ext cx="7883000" cy="7883000"/>
          </a:xfrm>
          <a:prstGeom prst="ellipse">
            <a:avLst/>
          </a:prstGeom>
          <a:solidFill>
            <a:srgbClr val="4BD0A0"/>
          </a:solidFill>
          <a:ln>
            <a:noFill/>
          </a:ln>
        </p:spPr>
        <p:txBody>
          <a:bodyPr spcFirstLastPara="1" wrap="square" lIns="60950" tIns="60950" rIns="60950" bIns="60950" anchor="ctr" anchorCtr="0">
            <a:noAutofit/>
          </a:bodyPr>
          <a:lstStyle/>
          <a:p>
            <a:pPr defTabSz="609630">
              <a:buClr>
                <a:srgbClr val="000000"/>
              </a:buClr>
            </a:pPr>
            <a:endParaRPr sz="933" kern="0" dirty="0">
              <a:solidFill>
                <a:srgbClr val="000000"/>
              </a:solidFill>
              <a:latin typeface="Arial"/>
              <a:cs typeface="Arial"/>
              <a:sym typeface="Arial"/>
            </a:endParaRPr>
          </a:p>
        </p:txBody>
      </p:sp>
      <p:sp>
        <p:nvSpPr>
          <p:cNvPr id="1569" name="Google Shape;1569;p97"/>
          <p:cNvSpPr txBox="1"/>
          <p:nvPr/>
        </p:nvSpPr>
        <p:spPr>
          <a:xfrm>
            <a:off x="518907" y="1122805"/>
            <a:ext cx="4619296" cy="4627200"/>
          </a:xfrm>
          <a:prstGeom prst="rect">
            <a:avLst/>
          </a:prstGeom>
          <a:noFill/>
          <a:ln>
            <a:noFill/>
          </a:ln>
        </p:spPr>
        <p:txBody>
          <a:bodyPr spcFirstLastPara="1" wrap="square" lIns="0" tIns="0" rIns="0" bIns="0" anchor="ctr" anchorCtr="0">
            <a:noAutofit/>
          </a:bodyPr>
          <a:lstStyle/>
          <a:p>
            <a:pPr algn="ctr" defTabSz="609630">
              <a:lnSpc>
                <a:spcPct val="80000"/>
              </a:lnSpc>
              <a:buClr>
                <a:srgbClr val="323233"/>
              </a:buClr>
              <a:buSzPts val="8600"/>
            </a:pPr>
            <a:r>
              <a:rPr lang="ru-RU" sz="3600" b="1" kern="0" dirty="0">
                <a:solidFill>
                  <a:srgbClr val="000000"/>
                </a:solidFill>
                <a:latin typeface="Proxima Nova"/>
                <a:ea typeface="Proxima Nova"/>
                <a:cs typeface="Proxima Nova"/>
                <a:sym typeface="Proxima Nova"/>
              </a:rPr>
              <a:t>Решение задачи сегментации</a:t>
            </a:r>
            <a:r>
              <a:rPr lang="ru" sz="3600" b="1" kern="0" dirty="0">
                <a:solidFill>
                  <a:srgbClr val="000000"/>
                </a:solidFill>
                <a:latin typeface="Proxima Nova"/>
                <a:ea typeface="Proxima Nova"/>
                <a:cs typeface="Proxima Nova"/>
                <a:sym typeface="Proxima Nova"/>
              </a:rPr>
              <a:t> </a:t>
            </a:r>
            <a:endParaRPr sz="3600" b="1" kern="0" dirty="0">
              <a:solidFill>
                <a:srgbClr val="000000"/>
              </a:solidFill>
              <a:latin typeface="Proxima Nova"/>
              <a:ea typeface="Proxima Nova"/>
              <a:cs typeface="Proxima Nova"/>
              <a:sym typeface="Proxima Nova"/>
            </a:endParaRPr>
          </a:p>
        </p:txBody>
      </p:sp>
      <p:grpSp>
        <p:nvGrpSpPr>
          <p:cNvPr id="1570" name="Google Shape;1570;p97"/>
          <p:cNvGrpSpPr/>
          <p:nvPr/>
        </p:nvGrpSpPr>
        <p:grpSpPr>
          <a:xfrm>
            <a:off x="11651734" y="6250314"/>
            <a:ext cx="344717" cy="353773"/>
            <a:chOff x="238125" y="2432825"/>
            <a:chExt cx="779550" cy="781875"/>
          </a:xfrm>
        </p:grpSpPr>
        <p:sp>
          <p:nvSpPr>
            <p:cNvPr id="1571" name="Google Shape;1571;p97"/>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72" name="Google Shape;1572;p97"/>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73" name="Google Shape;1573;p97"/>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74" name="Google Shape;1574;p97"/>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13" name="Прямоугольник 12">
            <a:extLst>
              <a:ext uri="{FF2B5EF4-FFF2-40B4-BE49-F238E27FC236}">
                <a16:creationId xmlns:a16="http://schemas.microsoft.com/office/drawing/2014/main" id="{E5D9D479-1FFA-47A4-B9DD-6832B1697A75}"/>
              </a:ext>
            </a:extLst>
          </p:cNvPr>
          <p:cNvSpPr/>
          <p:nvPr/>
        </p:nvSpPr>
        <p:spPr>
          <a:xfrm>
            <a:off x="5885831" y="2309649"/>
            <a:ext cx="5662411" cy="193899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ru-RU" sz="2000" dirty="0">
                <a:solidFill>
                  <a:srgbClr val="404040"/>
                </a:solidFill>
                <a:latin typeface="Inter"/>
              </a:rPr>
              <a:t>Основные</a:t>
            </a:r>
            <a:r>
              <a:rPr kumimoji="0" lang="ru-RU" sz="2000" b="0" i="0" u="none" strike="noStrike" kern="1200" cap="none" spc="0" normalizeH="0" baseline="0" noProof="0" dirty="0">
                <a:ln>
                  <a:noFill/>
                </a:ln>
                <a:solidFill>
                  <a:srgbClr val="404040"/>
                </a:solidFill>
                <a:effectLst/>
                <a:uLnTx/>
                <a:uFillTx/>
                <a:latin typeface="Inter"/>
                <a:ea typeface="+mn-ea"/>
                <a:cs typeface="+mn-cs"/>
              </a:rPr>
              <a:t> этапы:</a:t>
            </a:r>
          </a:p>
          <a:p>
            <a:pPr marL="342900" marR="0" lvl="0" indent="-342900" algn="just" defTabSz="914400" rtl="0" eaLnBrk="1" fontAlgn="auto" latinLnBrk="0" hangingPunct="1">
              <a:lnSpc>
                <a:spcPct val="100000"/>
              </a:lnSpc>
              <a:spcBef>
                <a:spcPts val="0"/>
              </a:spcBef>
              <a:spcAft>
                <a:spcPts val="0"/>
              </a:spcAft>
              <a:buClrTx/>
              <a:buSzTx/>
              <a:buFontTx/>
              <a:buChar char="-"/>
              <a:tabLst/>
              <a:defRPr/>
            </a:pPr>
            <a:r>
              <a:rPr lang="ru-RU" sz="2000" dirty="0">
                <a:solidFill>
                  <a:srgbClr val="404040"/>
                </a:solidFill>
                <a:latin typeface="Inter"/>
              </a:rPr>
              <a:t>Подготовка данных;</a:t>
            </a:r>
          </a:p>
          <a:p>
            <a:pPr marL="342900" marR="0" lvl="0" indent="-342900" algn="just" defTabSz="914400" rtl="0" eaLnBrk="1" fontAlgn="auto" latinLnBrk="0" hangingPunct="1">
              <a:lnSpc>
                <a:spcPct val="100000"/>
              </a:lnSpc>
              <a:spcBef>
                <a:spcPts val="0"/>
              </a:spcBef>
              <a:spcAft>
                <a:spcPts val="0"/>
              </a:spcAft>
              <a:buClrTx/>
              <a:buSzTx/>
              <a:buFontTx/>
              <a:buChar char="-"/>
              <a:tabLst/>
              <a:defRPr/>
            </a:pPr>
            <a:r>
              <a:rPr kumimoji="0" lang="ru-RU" sz="2000" b="0" i="0" u="none" strike="noStrike" kern="1200" cap="none" spc="0" normalizeH="0" baseline="0" noProof="0" dirty="0">
                <a:ln>
                  <a:noFill/>
                </a:ln>
                <a:solidFill>
                  <a:srgbClr val="404040"/>
                </a:solidFill>
                <a:effectLst/>
                <a:uLnTx/>
                <a:uFillTx/>
                <a:latin typeface="Inter"/>
                <a:ea typeface="+mn-ea"/>
                <a:cs typeface="+mn-cs"/>
              </a:rPr>
              <a:t>Выбор </a:t>
            </a:r>
            <a:r>
              <a:rPr kumimoji="0" lang="en-US" sz="2000" b="0" i="0" u="none" strike="noStrike" kern="1200" cap="none" spc="0" normalizeH="0" baseline="0" noProof="0" dirty="0">
                <a:ln>
                  <a:noFill/>
                </a:ln>
                <a:solidFill>
                  <a:srgbClr val="404040"/>
                </a:solidFill>
                <a:effectLst/>
                <a:uLnTx/>
                <a:uFillTx/>
                <a:latin typeface="Inter"/>
                <a:ea typeface="+mn-ea"/>
                <a:cs typeface="+mn-cs"/>
              </a:rPr>
              <a:t>CNN</a:t>
            </a:r>
            <a:r>
              <a:rPr lang="ru-RU" sz="2000" dirty="0">
                <a:solidFill>
                  <a:srgbClr val="404040"/>
                </a:solidFill>
                <a:latin typeface="Inter"/>
              </a:rPr>
              <a:t>;</a:t>
            </a:r>
          </a:p>
          <a:p>
            <a:pPr marL="342900" marR="0" lvl="0" indent="-342900" algn="just" defTabSz="914400" rtl="0" eaLnBrk="1" fontAlgn="auto" latinLnBrk="0" hangingPunct="1">
              <a:lnSpc>
                <a:spcPct val="100000"/>
              </a:lnSpc>
              <a:spcBef>
                <a:spcPts val="0"/>
              </a:spcBef>
              <a:spcAft>
                <a:spcPts val="0"/>
              </a:spcAft>
              <a:buClrTx/>
              <a:buSzTx/>
              <a:buFontTx/>
              <a:buChar char="-"/>
              <a:tabLst/>
              <a:defRPr/>
            </a:pPr>
            <a:r>
              <a:rPr kumimoji="0" lang="ru-RU" sz="2000" b="0" i="0" u="none" strike="noStrike" kern="1200" cap="none" spc="0" normalizeH="0" baseline="0" noProof="0" dirty="0">
                <a:ln>
                  <a:noFill/>
                </a:ln>
                <a:solidFill>
                  <a:srgbClr val="404040"/>
                </a:solidFill>
                <a:effectLst/>
                <a:uLnTx/>
                <a:uFillTx/>
                <a:latin typeface="Inter"/>
                <a:ea typeface="+mn-ea"/>
                <a:cs typeface="+mn-cs"/>
              </a:rPr>
              <a:t>Обучение, валидация и тестирование </a:t>
            </a:r>
            <a:r>
              <a:rPr kumimoji="0" lang="en-US" sz="2000" b="0" i="0" u="none" strike="noStrike" kern="1200" cap="none" spc="0" normalizeH="0" baseline="0" noProof="0" dirty="0">
                <a:ln>
                  <a:noFill/>
                </a:ln>
                <a:solidFill>
                  <a:srgbClr val="404040"/>
                </a:solidFill>
                <a:effectLst/>
                <a:uLnTx/>
                <a:uFillTx/>
                <a:latin typeface="Inter"/>
                <a:ea typeface="+mn-ea"/>
                <a:cs typeface="+mn-cs"/>
              </a:rPr>
              <a:t>CNN</a:t>
            </a:r>
            <a:r>
              <a:rPr kumimoji="0" lang="ru-RU" sz="2000" b="0" i="0" u="none" strike="noStrike" kern="1200" cap="none" spc="0" normalizeH="0" baseline="0" noProof="0" dirty="0">
                <a:ln>
                  <a:noFill/>
                </a:ln>
                <a:solidFill>
                  <a:srgbClr val="404040"/>
                </a:solidFill>
                <a:effectLst/>
                <a:uLnTx/>
                <a:uFillTx/>
                <a:latin typeface="Inter"/>
                <a:ea typeface="+mn-ea"/>
                <a:cs typeface="+mn-cs"/>
              </a:rPr>
              <a:t>;</a:t>
            </a:r>
          </a:p>
          <a:p>
            <a:pPr marL="342900" marR="0" lvl="0" indent="-342900" algn="just" defTabSz="914400" rtl="0" eaLnBrk="1" fontAlgn="auto" latinLnBrk="0" hangingPunct="1">
              <a:lnSpc>
                <a:spcPct val="100000"/>
              </a:lnSpc>
              <a:spcBef>
                <a:spcPts val="0"/>
              </a:spcBef>
              <a:spcAft>
                <a:spcPts val="0"/>
              </a:spcAft>
              <a:buClrTx/>
              <a:buSzTx/>
              <a:buFontTx/>
              <a:buChar char="-"/>
              <a:tabLst/>
              <a:defRPr/>
            </a:pPr>
            <a:r>
              <a:rPr lang="ru-RU" sz="2000" dirty="0">
                <a:solidFill>
                  <a:srgbClr val="404040"/>
                </a:solidFill>
                <a:latin typeface="Inter"/>
              </a:rPr>
              <a:t>Сравнение метрик и выбор наилучшей </a:t>
            </a:r>
            <a:r>
              <a:rPr lang="en-US" sz="2000" dirty="0">
                <a:solidFill>
                  <a:srgbClr val="404040"/>
                </a:solidFill>
                <a:latin typeface="Inter"/>
              </a:rPr>
              <a:t>CNN</a:t>
            </a:r>
            <a:r>
              <a:rPr lang="ru-RU" sz="2000" dirty="0">
                <a:solidFill>
                  <a:srgbClr val="404040"/>
                </a:solidFill>
                <a:latin typeface="Inter"/>
              </a:rPr>
              <a:t>;</a:t>
            </a:r>
          </a:p>
          <a:p>
            <a:pPr marL="342900" marR="0" lvl="0" indent="-342900" algn="just" defTabSz="914400" rtl="0" eaLnBrk="1" fontAlgn="auto" latinLnBrk="0" hangingPunct="1">
              <a:lnSpc>
                <a:spcPct val="100000"/>
              </a:lnSpc>
              <a:spcBef>
                <a:spcPts val="0"/>
              </a:spcBef>
              <a:spcAft>
                <a:spcPts val="0"/>
              </a:spcAft>
              <a:buClrTx/>
              <a:buSzTx/>
              <a:buFontTx/>
              <a:buChar char="-"/>
              <a:tabLst/>
              <a:defRPr/>
            </a:pPr>
            <a:r>
              <a:rPr kumimoji="0" lang="ru-RU" sz="2000" b="0" i="0" u="none" strike="noStrike" kern="1200" cap="none" spc="0" normalizeH="0" baseline="0" noProof="0" dirty="0" err="1">
                <a:ln>
                  <a:noFill/>
                </a:ln>
                <a:solidFill>
                  <a:srgbClr val="404040"/>
                </a:solidFill>
                <a:effectLst/>
                <a:uLnTx/>
                <a:uFillTx/>
                <a:latin typeface="Inter"/>
                <a:ea typeface="+mn-ea"/>
                <a:cs typeface="+mn-cs"/>
              </a:rPr>
              <a:t>Дообучение</a:t>
            </a:r>
            <a:r>
              <a:rPr kumimoji="0" lang="ru-RU" sz="2000" b="0" i="0" u="none" strike="noStrike" kern="1200" cap="none" spc="0" normalizeH="0" baseline="0" noProof="0" dirty="0">
                <a:ln>
                  <a:noFill/>
                </a:ln>
                <a:solidFill>
                  <a:srgbClr val="404040"/>
                </a:solidFill>
                <a:effectLst/>
                <a:uLnTx/>
                <a:uFillTx/>
                <a:latin typeface="Inter"/>
                <a:ea typeface="+mn-ea"/>
                <a:cs typeface="+mn-cs"/>
              </a:rPr>
              <a:t> выбранной </a:t>
            </a:r>
            <a:r>
              <a:rPr kumimoji="0" lang="en-US" sz="2000" b="0" i="0" u="none" strike="noStrike" kern="1200" cap="none" spc="0" normalizeH="0" baseline="0" noProof="0" dirty="0">
                <a:ln>
                  <a:noFill/>
                </a:ln>
                <a:solidFill>
                  <a:srgbClr val="404040"/>
                </a:solidFill>
                <a:effectLst/>
                <a:uLnTx/>
                <a:uFillTx/>
                <a:latin typeface="Inter"/>
                <a:ea typeface="+mn-ea"/>
                <a:cs typeface="+mn-cs"/>
              </a:rPr>
              <a:t>CNN </a:t>
            </a:r>
            <a:r>
              <a:rPr kumimoji="0" lang="ru-RU" sz="2000" b="0" i="0" u="none" strike="noStrike" kern="1200" cap="none" spc="0" normalizeH="0" baseline="0" noProof="0" dirty="0">
                <a:ln>
                  <a:noFill/>
                </a:ln>
                <a:solidFill>
                  <a:srgbClr val="404040"/>
                </a:solidFill>
                <a:effectLst/>
                <a:uLnTx/>
                <a:uFillTx/>
                <a:latin typeface="Inter"/>
                <a:ea typeface="+mn-ea"/>
                <a:cs typeface="+mn-cs"/>
              </a:rPr>
              <a:t>и оценка метрик.</a:t>
            </a:r>
          </a:p>
        </p:txBody>
      </p:sp>
    </p:spTree>
    <p:extLst>
      <p:ext uri="{BB962C8B-B14F-4D97-AF65-F5344CB8AC3E}">
        <p14:creationId xmlns:p14="http://schemas.microsoft.com/office/powerpoint/2010/main" val="3300101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BD0A0"/>
        </a:solidFill>
        <a:effectLst/>
      </p:bgPr>
    </p:bg>
    <p:spTree>
      <p:nvGrpSpPr>
        <p:cNvPr id="1" name="Shape 1022"/>
        <p:cNvGrpSpPr/>
        <p:nvPr/>
      </p:nvGrpSpPr>
      <p:grpSpPr>
        <a:xfrm>
          <a:off x="0" y="0"/>
          <a:ext cx="0" cy="0"/>
          <a:chOff x="0" y="0"/>
          <a:chExt cx="0" cy="0"/>
        </a:xfrm>
      </p:grpSpPr>
      <p:sp>
        <p:nvSpPr>
          <p:cNvPr id="1025" name="Google Shape;1025;p60"/>
          <p:cNvSpPr txBox="1"/>
          <p:nvPr/>
        </p:nvSpPr>
        <p:spPr>
          <a:xfrm>
            <a:off x="73574" y="523468"/>
            <a:ext cx="4716480" cy="492690"/>
          </a:xfrm>
          <a:prstGeom prst="rect">
            <a:avLst/>
          </a:prstGeom>
          <a:noFill/>
          <a:ln>
            <a:noFill/>
          </a:ln>
        </p:spPr>
        <p:txBody>
          <a:bodyPr spcFirstLastPara="1" wrap="square" lIns="0" tIns="0" rIns="0" bIns="0" anchor="t" anchorCtr="0">
            <a:noAutofit/>
          </a:bodyPr>
          <a:lstStyle/>
          <a:p>
            <a:pPr marL="0" marR="0" lvl="0" indent="0" algn="ctr" defTabSz="609630" rtl="0" eaLnBrk="1" fontAlgn="auto" latinLnBrk="0" hangingPunct="1">
              <a:lnSpc>
                <a:spcPct val="80000"/>
              </a:lnSpc>
              <a:spcBef>
                <a:spcPts val="0"/>
              </a:spcBef>
              <a:spcAft>
                <a:spcPts val="0"/>
              </a:spcAft>
              <a:buClr>
                <a:srgbClr val="000000"/>
              </a:buClr>
              <a:buSzPts val="1100"/>
              <a:buFontTx/>
              <a:buNone/>
              <a:tabLst/>
              <a:defRPr/>
            </a:pPr>
            <a:r>
              <a:rPr kumimoji="0" lang="ru-RU" sz="36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Подготовка данных</a:t>
            </a:r>
          </a:p>
        </p:txBody>
      </p:sp>
      <p:sp>
        <p:nvSpPr>
          <p:cNvPr id="4" name="Прямоугольник 3">
            <a:extLst>
              <a:ext uri="{FF2B5EF4-FFF2-40B4-BE49-F238E27FC236}">
                <a16:creationId xmlns:a16="http://schemas.microsoft.com/office/drawing/2014/main" id="{FE858252-8302-468D-852D-81CD395BC114}"/>
              </a:ext>
            </a:extLst>
          </p:cNvPr>
          <p:cNvSpPr/>
          <p:nvPr/>
        </p:nvSpPr>
        <p:spPr>
          <a:xfrm>
            <a:off x="671980" y="2016130"/>
            <a:ext cx="3185487" cy="92333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Oversampling</a:t>
            </a:r>
            <a:endParaRPr kumimoji="0" lang="ru-RU"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000000"/>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transforming and augmenting</a:t>
            </a:r>
          </a:p>
        </p:txBody>
      </p:sp>
      <p:pic>
        <p:nvPicPr>
          <p:cNvPr id="26" name="Picture 3">
            <a:extLst>
              <a:ext uri="{FF2B5EF4-FFF2-40B4-BE49-F238E27FC236}">
                <a16:creationId xmlns:a16="http://schemas.microsoft.com/office/drawing/2014/main" id="{38C00A53-2BEF-4769-8896-6ED15BDDA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89" y="5238756"/>
            <a:ext cx="1891106" cy="142159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CE47813D-2DD2-4822-84D5-46918203B9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2795" y="5243663"/>
            <a:ext cx="1908616" cy="1421590"/>
          </a:xfrm>
          <a:prstGeom prst="rect">
            <a:avLst/>
          </a:prstGeom>
          <a:noFill/>
          <a:extLst>
            <a:ext uri="{909E8E84-426E-40DD-AFC4-6F175D3DCCD1}">
              <a14:hiddenFill xmlns:a14="http://schemas.microsoft.com/office/drawing/2010/main">
                <a:solidFill>
                  <a:srgbClr val="FFFFFF"/>
                </a:solidFill>
              </a14:hiddenFill>
            </a:ext>
          </a:extLst>
        </p:spPr>
      </p:pic>
      <p:sp>
        <p:nvSpPr>
          <p:cNvPr id="28" name="Google Shape;1996;p107">
            <a:extLst>
              <a:ext uri="{FF2B5EF4-FFF2-40B4-BE49-F238E27FC236}">
                <a16:creationId xmlns:a16="http://schemas.microsoft.com/office/drawing/2014/main" id="{37A9C60A-FA5C-4652-8275-D71DCCEF8853}"/>
              </a:ext>
            </a:extLst>
          </p:cNvPr>
          <p:cNvSpPr/>
          <p:nvPr/>
        </p:nvSpPr>
        <p:spPr>
          <a:xfrm rot="16200000">
            <a:off x="2038812" y="5767653"/>
            <a:ext cx="405665" cy="380339"/>
          </a:xfrm>
          <a:custGeom>
            <a:avLst/>
            <a:gdLst/>
            <a:ahLst/>
            <a:cxnLst/>
            <a:rect l="l" t="t" r="r" b="b"/>
            <a:pathLst>
              <a:path w="21600" h="21600" extrusionOk="0">
                <a:moveTo>
                  <a:pt x="10800" y="20415"/>
                </a:moveTo>
                <a:lnTo>
                  <a:pt x="2459" y="14727"/>
                </a:lnTo>
                <a:lnTo>
                  <a:pt x="8640" y="14727"/>
                </a:lnTo>
                <a:lnTo>
                  <a:pt x="8640" y="1964"/>
                </a:lnTo>
                <a:cubicBezTo>
                  <a:pt x="8640" y="1422"/>
                  <a:pt x="9285" y="982"/>
                  <a:pt x="10080" y="982"/>
                </a:cubicBezTo>
                <a:lnTo>
                  <a:pt x="11520" y="982"/>
                </a:lnTo>
                <a:cubicBezTo>
                  <a:pt x="12315" y="982"/>
                  <a:pt x="12960" y="1422"/>
                  <a:pt x="12960" y="1964"/>
                </a:cubicBezTo>
                <a:lnTo>
                  <a:pt x="12960" y="14727"/>
                </a:lnTo>
                <a:lnTo>
                  <a:pt x="19142" y="14727"/>
                </a:lnTo>
                <a:cubicBezTo>
                  <a:pt x="19142" y="14727"/>
                  <a:pt x="10800" y="20415"/>
                  <a:pt x="10800" y="20415"/>
                </a:cubicBezTo>
                <a:close/>
                <a:moveTo>
                  <a:pt x="20880" y="13745"/>
                </a:moveTo>
                <a:lnTo>
                  <a:pt x="14400" y="13745"/>
                </a:lnTo>
                <a:lnTo>
                  <a:pt x="14400" y="1964"/>
                </a:lnTo>
                <a:cubicBezTo>
                  <a:pt x="14400" y="879"/>
                  <a:pt x="13110" y="0"/>
                  <a:pt x="11520" y="0"/>
                </a:cubicBezTo>
                <a:lnTo>
                  <a:pt x="10080" y="0"/>
                </a:lnTo>
                <a:cubicBezTo>
                  <a:pt x="8490" y="0"/>
                  <a:pt x="7200" y="879"/>
                  <a:pt x="7200" y="1964"/>
                </a:cubicBezTo>
                <a:lnTo>
                  <a:pt x="7200" y="13745"/>
                </a:lnTo>
                <a:lnTo>
                  <a:pt x="720" y="13745"/>
                </a:lnTo>
                <a:cubicBezTo>
                  <a:pt x="323" y="13745"/>
                  <a:pt x="0" y="13966"/>
                  <a:pt x="0" y="14236"/>
                </a:cubicBezTo>
                <a:cubicBezTo>
                  <a:pt x="0" y="14373"/>
                  <a:pt x="81" y="14495"/>
                  <a:pt x="212" y="14584"/>
                </a:cubicBezTo>
                <a:lnTo>
                  <a:pt x="10290" y="21456"/>
                </a:lnTo>
                <a:cubicBezTo>
                  <a:pt x="10421" y="21545"/>
                  <a:pt x="10601" y="21600"/>
                  <a:pt x="10800" y="21600"/>
                </a:cubicBezTo>
                <a:cubicBezTo>
                  <a:pt x="10999" y="21600"/>
                  <a:pt x="11179" y="21545"/>
                  <a:pt x="11310" y="21456"/>
                </a:cubicBezTo>
                <a:lnTo>
                  <a:pt x="21388" y="14584"/>
                </a:lnTo>
                <a:cubicBezTo>
                  <a:pt x="21519" y="14495"/>
                  <a:pt x="21600" y="14373"/>
                  <a:pt x="21600" y="14236"/>
                </a:cubicBezTo>
                <a:cubicBezTo>
                  <a:pt x="21600" y="13966"/>
                  <a:pt x="21277" y="13745"/>
                  <a:pt x="20880" y="13745"/>
                </a:cubicBezTo>
              </a:path>
            </a:pathLst>
          </a:custGeom>
          <a:solidFill>
            <a:srgbClr val="000000"/>
          </a:solidFill>
          <a:ln>
            <a:noFill/>
          </a:ln>
        </p:spPr>
        <p:txBody>
          <a:bodyPr spcFirstLastPara="1" wrap="square" lIns="17125" tIns="17125" rIns="17125" bIns="17125"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400"/>
              <a:buFont typeface="Gill Sans"/>
              <a:buNone/>
              <a:tabLst/>
              <a:defRPr/>
            </a:pPr>
            <a:endParaRPr kumimoji="0" sz="1400" b="0" i="0" u="none" strike="noStrike" kern="1200" cap="none" spc="0" normalizeH="0" baseline="0" noProof="0">
              <a:ln>
                <a:noFill/>
              </a:ln>
              <a:solidFill>
                <a:sysClr val="windowText" lastClr="000000"/>
              </a:solidFill>
              <a:effectLst/>
              <a:uLnTx/>
              <a:uFillTx/>
              <a:latin typeface="Arial"/>
              <a:ea typeface="Arial"/>
              <a:cs typeface="Arial"/>
              <a:sym typeface="Arial"/>
            </a:endParaRPr>
          </a:p>
        </p:txBody>
      </p:sp>
      <p:pic>
        <p:nvPicPr>
          <p:cNvPr id="10248" name="Picture 8" descr="Social network free interface icon">
            <a:extLst>
              <a:ext uri="{FF2B5EF4-FFF2-40B4-BE49-F238E27FC236}">
                <a16:creationId xmlns:a16="http://schemas.microsoft.com/office/drawing/2014/main" id="{5CD046BC-9543-4CC8-AD52-5AC57CCDF5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0890" y="3102004"/>
            <a:ext cx="1727665" cy="1727665"/>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025;p60">
            <a:extLst>
              <a:ext uri="{FF2B5EF4-FFF2-40B4-BE49-F238E27FC236}">
                <a16:creationId xmlns:a16="http://schemas.microsoft.com/office/drawing/2014/main" id="{E6E77FC3-FD86-4637-BC68-292C16AAFF1D}"/>
              </a:ext>
            </a:extLst>
          </p:cNvPr>
          <p:cNvSpPr txBox="1"/>
          <p:nvPr/>
        </p:nvSpPr>
        <p:spPr>
          <a:xfrm>
            <a:off x="6478560" y="199401"/>
            <a:ext cx="4716480" cy="492690"/>
          </a:xfrm>
          <a:prstGeom prst="rect">
            <a:avLst/>
          </a:prstGeom>
          <a:noFill/>
          <a:ln>
            <a:noFill/>
          </a:ln>
        </p:spPr>
        <p:txBody>
          <a:bodyPr spcFirstLastPara="1" wrap="square" lIns="0" tIns="0" rIns="0" bIns="0" anchor="t" anchorCtr="0">
            <a:noAutofit/>
          </a:bodyPr>
          <a:lstStyle/>
          <a:p>
            <a:pPr lvl="0" algn="ctr" defTabSz="609630">
              <a:lnSpc>
                <a:spcPct val="80000"/>
              </a:lnSpc>
              <a:buClr>
                <a:srgbClr val="000000"/>
              </a:buClr>
              <a:buSzPts val="1100"/>
            </a:pPr>
            <a:r>
              <a:rPr lang="ru-RU" sz="3600" b="1" kern="0" dirty="0">
                <a:solidFill>
                  <a:srgbClr val="000000"/>
                </a:solidFill>
                <a:latin typeface="Proxima Nova"/>
                <a:ea typeface="Proxima Nova"/>
                <a:cs typeface="Proxima Nova"/>
                <a:sym typeface="Proxima Nova"/>
              </a:rPr>
              <a:t>Выбор </a:t>
            </a:r>
            <a:r>
              <a:rPr lang="en-US" sz="3600" b="1" kern="0" dirty="0">
                <a:solidFill>
                  <a:srgbClr val="000000"/>
                </a:solidFill>
                <a:latin typeface="Proxima Nova"/>
                <a:ea typeface="Proxima Nova"/>
                <a:cs typeface="Proxima Nova"/>
                <a:sym typeface="Proxima Nova"/>
              </a:rPr>
              <a:t>CNN</a:t>
            </a:r>
            <a:endParaRPr kumimoji="0" lang="ru-RU" sz="3600" b="1"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graphicFrame>
        <p:nvGraphicFramePr>
          <p:cNvPr id="20" name="Таблица 19">
            <a:extLst>
              <a:ext uri="{FF2B5EF4-FFF2-40B4-BE49-F238E27FC236}">
                <a16:creationId xmlns:a16="http://schemas.microsoft.com/office/drawing/2014/main" id="{DD390B07-7AD2-4CDF-9A6C-A0008E4B27C4}"/>
              </a:ext>
            </a:extLst>
          </p:cNvPr>
          <p:cNvGraphicFramePr>
            <a:graphicFrameLocks noGrp="1"/>
          </p:cNvGraphicFramePr>
          <p:nvPr>
            <p:extLst>
              <p:ext uri="{D42A27DB-BD31-4B8C-83A1-F6EECF244321}">
                <p14:modId xmlns:p14="http://schemas.microsoft.com/office/powerpoint/2010/main" val="2810150576"/>
              </p:ext>
            </p:extLst>
          </p:nvPr>
        </p:nvGraphicFramePr>
        <p:xfrm>
          <a:off x="5383924" y="725214"/>
          <a:ext cx="6495851" cy="5642001"/>
        </p:xfrm>
        <a:graphic>
          <a:graphicData uri="http://schemas.openxmlformats.org/drawingml/2006/table">
            <a:tbl>
              <a:tblPr/>
              <a:tblGrid>
                <a:gridCol w="1544142">
                  <a:extLst>
                    <a:ext uri="{9D8B030D-6E8A-4147-A177-3AD203B41FA5}">
                      <a16:colId xmlns:a16="http://schemas.microsoft.com/office/drawing/2014/main" val="1021971512"/>
                    </a:ext>
                  </a:extLst>
                </a:gridCol>
                <a:gridCol w="2502962">
                  <a:extLst>
                    <a:ext uri="{9D8B030D-6E8A-4147-A177-3AD203B41FA5}">
                      <a16:colId xmlns:a16="http://schemas.microsoft.com/office/drawing/2014/main" val="4198039606"/>
                    </a:ext>
                  </a:extLst>
                </a:gridCol>
                <a:gridCol w="2448747">
                  <a:extLst>
                    <a:ext uri="{9D8B030D-6E8A-4147-A177-3AD203B41FA5}">
                      <a16:colId xmlns:a16="http://schemas.microsoft.com/office/drawing/2014/main" val="1370916561"/>
                    </a:ext>
                  </a:extLst>
                </a:gridCol>
              </a:tblGrid>
              <a:tr h="275896">
                <a:tc>
                  <a:txBody>
                    <a:bodyPr/>
                    <a:lstStyle/>
                    <a:p>
                      <a:pPr algn="l"/>
                      <a:r>
                        <a:rPr lang="ru-RU" sz="1200" b="1" dirty="0">
                          <a:effectLst/>
                        </a:rPr>
                        <a:t>Характеристика</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200" b="1" dirty="0">
                          <a:effectLst/>
                        </a:rPr>
                        <a:t>DeepLabV3</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200" b="1" dirty="0">
                          <a:effectLst/>
                        </a:rPr>
                        <a:t>U-Net</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781010334"/>
                  </a:ext>
                </a:extLst>
              </a:tr>
              <a:tr h="1090447">
                <a:tc>
                  <a:txBody>
                    <a:bodyPr/>
                    <a:lstStyle/>
                    <a:p>
                      <a:pPr algn="l"/>
                      <a:r>
                        <a:rPr lang="ru-RU" sz="1200" b="1" dirty="0">
                          <a:effectLst/>
                        </a:rPr>
                        <a:t>Схема</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en-US" sz="1200" b="1" dirty="0">
                        <a:effectLst/>
                      </a:endParaRP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endParaRPr lang="en-US" sz="1200" b="1" dirty="0">
                        <a:effectLst/>
                      </a:endParaRP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8870840"/>
                  </a:ext>
                </a:extLst>
              </a:tr>
              <a:tr h="630629">
                <a:tc>
                  <a:txBody>
                    <a:bodyPr/>
                    <a:lstStyle/>
                    <a:p>
                      <a:r>
                        <a:rPr lang="ru-RU" sz="1200" b="1" dirty="0">
                          <a:effectLst/>
                        </a:rPr>
                        <a:t>Основная идея</a:t>
                      </a:r>
                      <a:endParaRPr lang="ru-RU" sz="1200" dirty="0">
                        <a:effectLst/>
                      </a:endParaRP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200" dirty="0">
                          <a:effectLst/>
                        </a:rPr>
                        <a:t>Использует атрофированные свертки и ASPP для захвата контекста на разных масштабах.</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200">
                          <a:effectLst/>
                        </a:rPr>
                        <a:t>U-образная архитектура с skip-connections для сохранения деталей.</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42293642"/>
                  </a:ext>
                </a:extLst>
              </a:tr>
              <a:tr h="441440">
                <a:tc>
                  <a:txBody>
                    <a:bodyPr/>
                    <a:lstStyle/>
                    <a:p>
                      <a:r>
                        <a:rPr lang="en-US" sz="1200" b="1">
                          <a:effectLst/>
                        </a:rPr>
                        <a:t>Receptive Field</a:t>
                      </a:r>
                      <a:endParaRPr lang="en-US" sz="1200">
                        <a:effectLst/>
                      </a:endParaRP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200" dirty="0">
                          <a:effectLst/>
                        </a:rPr>
                        <a:t>Большой, благодаря атрофированным сверткам.</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200">
                          <a:effectLst/>
                        </a:rPr>
                        <a:t>Ограниченный, зависит от глубины сети.</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36171145"/>
                  </a:ext>
                </a:extLst>
              </a:tr>
              <a:tr h="441440">
                <a:tc>
                  <a:txBody>
                    <a:bodyPr/>
                    <a:lstStyle/>
                    <a:p>
                      <a:r>
                        <a:rPr lang="ru-RU" sz="1200" b="1">
                          <a:effectLst/>
                        </a:rPr>
                        <a:t>Точность</a:t>
                      </a:r>
                      <a:endParaRPr lang="ru-RU" sz="1200">
                        <a:effectLst/>
                      </a:endParaRP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200" dirty="0">
                          <a:effectLst/>
                        </a:rPr>
                        <a:t>Высокая, особенно на сложных данных.</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200">
                          <a:effectLst/>
                        </a:rPr>
                        <a:t>Хорошая, но может уступать DeepLabV3 на сложных данных.</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55613911"/>
                  </a:ext>
                </a:extLst>
              </a:tr>
              <a:tr h="441440">
                <a:tc>
                  <a:txBody>
                    <a:bodyPr/>
                    <a:lstStyle/>
                    <a:p>
                      <a:r>
                        <a:rPr lang="ru-RU" sz="1200" b="1">
                          <a:effectLst/>
                        </a:rPr>
                        <a:t>Скорость обучения</a:t>
                      </a:r>
                      <a:endParaRPr lang="ru-RU" sz="1200">
                        <a:effectLst/>
                      </a:endParaRP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200" dirty="0">
                          <a:effectLst/>
                        </a:rPr>
                        <a:t>Медленнее из-за сложной архитектуры.</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200" dirty="0">
                          <a:effectLst/>
                        </a:rPr>
                        <a:t>Быстрее, благодаря простой архитектуре.</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65632910"/>
                  </a:ext>
                </a:extLst>
              </a:tr>
              <a:tr h="252251">
                <a:tc>
                  <a:txBody>
                    <a:bodyPr/>
                    <a:lstStyle/>
                    <a:p>
                      <a:r>
                        <a:rPr lang="ru-RU" sz="1200" b="1">
                          <a:effectLst/>
                        </a:rPr>
                        <a:t>Вычислительные затраты</a:t>
                      </a:r>
                      <a:endParaRPr lang="ru-RU" sz="1200">
                        <a:effectLst/>
                      </a:endParaRP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200" dirty="0">
                          <a:effectLst/>
                        </a:rPr>
                        <a:t>Высокие.</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200" dirty="0">
                          <a:effectLst/>
                        </a:rPr>
                        <a:t>Умеренные.</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71826445"/>
                  </a:ext>
                </a:extLst>
              </a:tr>
              <a:tr h="630629">
                <a:tc>
                  <a:txBody>
                    <a:bodyPr/>
                    <a:lstStyle/>
                    <a:p>
                      <a:r>
                        <a:rPr lang="ru-RU" sz="1200" b="1">
                          <a:effectLst/>
                        </a:rPr>
                        <a:t>Применение</a:t>
                      </a:r>
                      <a:endParaRPr lang="ru-RU" sz="1200">
                        <a:effectLst/>
                      </a:endParaRP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200" dirty="0">
                          <a:effectLst/>
                        </a:rPr>
                        <a:t>Подходит для сложных задач сегментации с объектами разных размеров.</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200" dirty="0">
                          <a:effectLst/>
                        </a:rPr>
                        <a:t>Подходит для задач с небольшими </a:t>
                      </a:r>
                      <a:r>
                        <a:rPr lang="ru-RU" sz="1200" dirty="0" err="1">
                          <a:effectLst/>
                        </a:rPr>
                        <a:t>датасетами</a:t>
                      </a:r>
                      <a:r>
                        <a:rPr lang="ru-RU" sz="1200" dirty="0">
                          <a:effectLst/>
                        </a:rPr>
                        <a:t> и простыми объектами.</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01169737"/>
                  </a:ext>
                </a:extLst>
              </a:tr>
              <a:tr h="630629">
                <a:tc>
                  <a:txBody>
                    <a:bodyPr/>
                    <a:lstStyle/>
                    <a:p>
                      <a:r>
                        <a:rPr lang="ru-RU" sz="1200" b="1">
                          <a:effectLst/>
                        </a:rPr>
                        <a:t>Преимущества</a:t>
                      </a:r>
                      <a:endParaRPr lang="ru-RU" sz="1200">
                        <a:effectLst/>
                      </a:endParaRP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200" dirty="0">
                          <a:effectLst/>
                        </a:rPr>
                        <a:t>Высокая точность, хорошее качество на сложных данных.</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200" dirty="0">
                          <a:effectLst/>
                        </a:rPr>
                        <a:t>Быстрое обучение, простота, эффективность на небольших </a:t>
                      </a:r>
                      <a:r>
                        <a:rPr lang="ru-RU" sz="1200" dirty="0" err="1">
                          <a:effectLst/>
                        </a:rPr>
                        <a:t>датасетах</a:t>
                      </a:r>
                      <a:r>
                        <a:rPr lang="ru-RU" sz="1200" dirty="0">
                          <a:effectLst/>
                        </a:rPr>
                        <a:t>.</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40132384"/>
                  </a:ext>
                </a:extLst>
              </a:tr>
              <a:tr h="630629">
                <a:tc>
                  <a:txBody>
                    <a:bodyPr/>
                    <a:lstStyle/>
                    <a:p>
                      <a:r>
                        <a:rPr lang="ru-RU" sz="1200" b="1">
                          <a:effectLst/>
                        </a:rPr>
                        <a:t>Недостатки</a:t>
                      </a:r>
                      <a:endParaRPr lang="ru-RU" sz="1200">
                        <a:effectLst/>
                      </a:endParaRP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200" dirty="0">
                          <a:effectLst/>
                        </a:rPr>
                        <a:t>Высокие вычислительные затраты, долгое обучение.</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200" dirty="0">
                          <a:effectLst/>
                        </a:rPr>
                        <a:t>Меньшая точность на сложных данных, ограниченный </a:t>
                      </a:r>
                      <a:r>
                        <a:rPr lang="ru-RU" sz="1200" dirty="0" err="1">
                          <a:effectLst/>
                        </a:rPr>
                        <a:t>receptive</a:t>
                      </a:r>
                      <a:r>
                        <a:rPr lang="ru-RU" sz="1200" dirty="0">
                          <a:effectLst/>
                        </a:rPr>
                        <a:t> </a:t>
                      </a:r>
                      <a:r>
                        <a:rPr lang="ru-RU" sz="1200" dirty="0" err="1">
                          <a:effectLst/>
                        </a:rPr>
                        <a:t>field</a:t>
                      </a:r>
                      <a:r>
                        <a:rPr lang="ru-RU" sz="1200" dirty="0">
                          <a:effectLst/>
                        </a:rPr>
                        <a:t>.</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23398269"/>
                  </a:ext>
                </a:extLst>
              </a:tr>
            </a:tbl>
          </a:graphicData>
        </a:graphic>
      </p:graphicFrame>
      <p:pic>
        <p:nvPicPr>
          <p:cNvPr id="2" name="Рисунок 1">
            <a:extLst>
              <a:ext uri="{FF2B5EF4-FFF2-40B4-BE49-F238E27FC236}">
                <a16:creationId xmlns:a16="http://schemas.microsoft.com/office/drawing/2014/main" id="{B4D8141F-8342-4038-8523-B1FDE5C83C18}"/>
              </a:ext>
            </a:extLst>
          </p:cNvPr>
          <p:cNvPicPr>
            <a:picLocks noChangeAspect="1"/>
          </p:cNvPicPr>
          <p:nvPr/>
        </p:nvPicPr>
        <p:blipFill>
          <a:blip r:embed="rId6"/>
          <a:stretch>
            <a:fillRect/>
          </a:stretch>
        </p:blipFill>
        <p:spPr>
          <a:xfrm>
            <a:off x="7039304" y="1221827"/>
            <a:ext cx="2273729" cy="615730"/>
          </a:xfrm>
          <a:prstGeom prst="rect">
            <a:avLst/>
          </a:prstGeom>
        </p:spPr>
      </p:pic>
      <p:pic>
        <p:nvPicPr>
          <p:cNvPr id="3" name="Рисунок 2">
            <a:extLst>
              <a:ext uri="{FF2B5EF4-FFF2-40B4-BE49-F238E27FC236}">
                <a16:creationId xmlns:a16="http://schemas.microsoft.com/office/drawing/2014/main" id="{F8F85463-7344-4268-AA0A-911778C2345B}"/>
              </a:ext>
            </a:extLst>
          </p:cNvPr>
          <p:cNvPicPr>
            <a:picLocks noChangeAspect="1"/>
          </p:cNvPicPr>
          <p:nvPr/>
        </p:nvPicPr>
        <p:blipFill>
          <a:blip r:embed="rId7"/>
          <a:stretch>
            <a:fillRect/>
          </a:stretch>
        </p:blipFill>
        <p:spPr>
          <a:xfrm>
            <a:off x="10031829" y="1087949"/>
            <a:ext cx="1327923" cy="883486"/>
          </a:xfrm>
          <a:prstGeom prst="rect">
            <a:avLst/>
          </a:prstGeom>
        </p:spPr>
      </p:pic>
    </p:spTree>
    <p:extLst>
      <p:ext uri="{BB962C8B-B14F-4D97-AF65-F5344CB8AC3E}">
        <p14:creationId xmlns:p14="http://schemas.microsoft.com/office/powerpoint/2010/main" val="1889468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BD0A0"/>
        </a:solidFill>
        <a:effectLst/>
      </p:bgPr>
    </p:bg>
    <p:spTree>
      <p:nvGrpSpPr>
        <p:cNvPr id="1" name="Shape 1022"/>
        <p:cNvGrpSpPr/>
        <p:nvPr/>
      </p:nvGrpSpPr>
      <p:grpSpPr>
        <a:xfrm>
          <a:off x="0" y="0"/>
          <a:ext cx="0" cy="0"/>
          <a:chOff x="0" y="0"/>
          <a:chExt cx="0" cy="0"/>
        </a:xfrm>
      </p:grpSpPr>
      <p:sp>
        <p:nvSpPr>
          <p:cNvPr id="1025" name="Google Shape;1025;p60"/>
          <p:cNvSpPr txBox="1"/>
          <p:nvPr/>
        </p:nvSpPr>
        <p:spPr>
          <a:xfrm>
            <a:off x="214167" y="294868"/>
            <a:ext cx="11763665" cy="492690"/>
          </a:xfrm>
          <a:prstGeom prst="rect">
            <a:avLst/>
          </a:prstGeom>
          <a:noFill/>
          <a:ln>
            <a:noFill/>
          </a:ln>
        </p:spPr>
        <p:txBody>
          <a:bodyPr spcFirstLastPara="1" wrap="square" lIns="0" tIns="0" rIns="0" bIns="0" anchor="t" anchorCtr="0">
            <a:noAutofit/>
          </a:bodyPr>
          <a:lstStyle/>
          <a:p>
            <a:pPr lvl="0" algn="ctr" defTabSz="609630">
              <a:lnSpc>
                <a:spcPct val="80000"/>
              </a:lnSpc>
              <a:buClr>
                <a:srgbClr val="000000"/>
              </a:buClr>
              <a:buSzPts val="1100"/>
            </a:pPr>
            <a:r>
              <a:rPr lang="ru-RU" sz="3600" b="1" kern="0" dirty="0">
                <a:solidFill>
                  <a:srgbClr val="000000"/>
                </a:solidFill>
                <a:latin typeface="Proxima Nova"/>
                <a:ea typeface="Proxima Nova"/>
                <a:cs typeface="Proxima Nova"/>
                <a:sym typeface="Proxima Nova"/>
              </a:rPr>
              <a:t>Архитектура моделей DeepLabV3 и U-</a:t>
            </a:r>
            <a:r>
              <a:rPr lang="ru-RU" sz="3600" b="1" kern="0" dirty="0" err="1">
                <a:solidFill>
                  <a:srgbClr val="000000"/>
                </a:solidFill>
                <a:latin typeface="Proxima Nova"/>
                <a:ea typeface="Proxima Nova"/>
                <a:cs typeface="Proxima Nova"/>
                <a:sym typeface="Proxima Nova"/>
              </a:rPr>
              <a:t>Net</a:t>
            </a:r>
            <a:endParaRPr kumimoji="0" lang="ru-RU" sz="3600" b="1"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sp>
        <p:nvSpPr>
          <p:cNvPr id="3" name="Rectangle 1">
            <a:extLst>
              <a:ext uri="{FF2B5EF4-FFF2-40B4-BE49-F238E27FC236}">
                <a16:creationId xmlns:a16="http://schemas.microsoft.com/office/drawing/2014/main" id="{073F7C72-47E7-4561-8501-EABD0086E15F}"/>
              </a:ext>
            </a:extLst>
          </p:cNvPr>
          <p:cNvSpPr>
            <a:spLocks noChangeArrowheads="1"/>
          </p:cNvSpPr>
          <p:nvPr/>
        </p:nvSpPr>
        <p:spPr bwMode="auto">
          <a:xfrm>
            <a:off x="415925" y="2762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 name="Прямоугольник 4">
            <a:extLst>
              <a:ext uri="{FF2B5EF4-FFF2-40B4-BE49-F238E27FC236}">
                <a16:creationId xmlns:a16="http://schemas.microsoft.com/office/drawing/2014/main" id="{29E94D01-681B-4158-8B5D-F7A4A1739A02}"/>
              </a:ext>
            </a:extLst>
          </p:cNvPr>
          <p:cNvSpPr/>
          <p:nvPr/>
        </p:nvSpPr>
        <p:spPr>
          <a:xfrm>
            <a:off x="102476" y="1114666"/>
            <a:ext cx="6096000" cy="4462760"/>
          </a:xfrm>
          <a:prstGeom prst="rect">
            <a:avLst/>
          </a:prstGeom>
          <a:solidFill>
            <a:schemeClr val="bg2">
              <a:lumMod val="20000"/>
              <a:lumOff val="80000"/>
            </a:schemeClr>
          </a:solidFill>
        </p:spPr>
        <p:txBody>
          <a:bodyPr wrap="square">
            <a:spAutoFit/>
          </a:bodyPr>
          <a:lstStyle/>
          <a:p>
            <a:pPr algn="ctr"/>
            <a:r>
              <a:rPr lang="ru-RU" sz="2000" b="1" dirty="0">
                <a:solidFill>
                  <a:srgbClr val="404040"/>
                </a:solidFill>
                <a:latin typeface="Inter"/>
              </a:rPr>
              <a:t>DeepLabV3</a:t>
            </a:r>
            <a:endParaRPr lang="en-US" sz="2000" b="1" dirty="0">
              <a:solidFill>
                <a:srgbClr val="404040"/>
              </a:solidFill>
              <a:latin typeface="Inter"/>
            </a:endParaRPr>
          </a:p>
          <a:p>
            <a:pPr algn="ctr"/>
            <a:endParaRPr lang="ru-RU" sz="1200" b="1" dirty="0">
              <a:solidFill>
                <a:srgbClr val="404040"/>
              </a:solidFill>
              <a:latin typeface="Inter"/>
            </a:endParaRPr>
          </a:p>
          <a:p>
            <a:pPr algn="just"/>
            <a:r>
              <a:rPr lang="ru-RU" sz="1200" b="1" dirty="0" err="1">
                <a:solidFill>
                  <a:srgbClr val="404040"/>
                </a:solidFill>
                <a:latin typeface="Inter"/>
              </a:rPr>
              <a:t>Atrous</a:t>
            </a:r>
            <a:r>
              <a:rPr lang="ru-RU" sz="1200" b="1" dirty="0">
                <a:solidFill>
                  <a:srgbClr val="404040"/>
                </a:solidFill>
                <a:latin typeface="Inter"/>
              </a:rPr>
              <a:t> </a:t>
            </a:r>
            <a:r>
              <a:rPr lang="ru-RU" sz="1200" b="1" dirty="0" err="1">
                <a:solidFill>
                  <a:srgbClr val="404040"/>
                </a:solidFill>
                <a:latin typeface="Inter"/>
              </a:rPr>
              <a:t>Convolutions</a:t>
            </a:r>
            <a:r>
              <a:rPr lang="ru-RU" sz="1200" b="1" dirty="0">
                <a:solidFill>
                  <a:srgbClr val="404040"/>
                </a:solidFill>
                <a:latin typeface="Inter"/>
              </a:rPr>
              <a:t> (</a:t>
            </a:r>
            <a:r>
              <a:rPr lang="ru-RU" sz="1200" b="1" dirty="0" err="1">
                <a:solidFill>
                  <a:srgbClr val="404040"/>
                </a:solidFill>
                <a:latin typeface="Inter"/>
              </a:rPr>
              <a:t>Dilated</a:t>
            </a:r>
            <a:r>
              <a:rPr lang="ru-RU" sz="1200" b="1" dirty="0">
                <a:solidFill>
                  <a:srgbClr val="404040"/>
                </a:solidFill>
                <a:latin typeface="Inter"/>
              </a:rPr>
              <a:t> </a:t>
            </a:r>
            <a:r>
              <a:rPr lang="ru-RU" sz="1200" b="1" dirty="0" err="1">
                <a:solidFill>
                  <a:srgbClr val="404040"/>
                </a:solidFill>
                <a:latin typeface="Inter"/>
              </a:rPr>
              <a:t>Convolutions</a:t>
            </a:r>
            <a:r>
              <a:rPr lang="ru-RU" sz="1200" b="1" dirty="0">
                <a:solidFill>
                  <a:srgbClr val="404040"/>
                </a:solidFill>
                <a:latin typeface="Inter"/>
              </a:rPr>
              <a:t>):</a:t>
            </a:r>
            <a:endParaRPr lang="ru-RU" sz="1200" dirty="0">
              <a:solidFill>
                <a:srgbClr val="404040"/>
              </a:solidFill>
              <a:latin typeface="Inter"/>
            </a:endParaRPr>
          </a:p>
          <a:p>
            <a:pPr lvl="1" algn="just"/>
            <a:r>
              <a:rPr lang="ru-RU" sz="1200" dirty="0">
                <a:solidFill>
                  <a:srgbClr val="404040"/>
                </a:solidFill>
                <a:latin typeface="Inter"/>
              </a:rPr>
              <a:t>Используются для увеличения </a:t>
            </a:r>
            <a:r>
              <a:rPr lang="ru-RU" sz="1200" dirty="0" err="1">
                <a:solidFill>
                  <a:srgbClr val="404040"/>
                </a:solidFill>
                <a:latin typeface="Inter"/>
              </a:rPr>
              <a:t>receptive</a:t>
            </a:r>
            <a:r>
              <a:rPr lang="ru-RU" sz="1200" dirty="0">
                <a:solidFill>
                  <a:srgbClr val="404040"/>
                </a:solidFill>
                <a:latin typeface="Inter"/>
              </a:rPr>
              <a:t> </a:t>
            </a:r>
            <a:r>
              <a:rPr lang="ru-RU" sz="1200" dirty="0" err="1">
                <a:solidFill>
                  <a:srgbClr val="404040"/>
                </a:solidFill>
                <a:latin typeface="Inter"/>
              </a:rPr>
              <a:t>field</a:t>
            </a:r>
            <a:r>
              <a:rPr lang="ru-RU" sz="1200" dirty="0">
                <a:solidFill>
                  <a:srgbClr val="404040"/>
                </a:solidFill>
                <a:latin typeface="Inter"/>
              </a:rPr>
              <a:t> (области восприятия) без потери разрешения карты признаков.</a:t>
            </a:r>
          </a:p>
          <a:p>
            <a:pPr lvl="1" algn="just"/>
            <a:r>
              <a:rPr lang="ru-RU" sz="1200" dirty="0">
                <a:solidFill>
                  <a:srgbClr val="404040"/>
                </a:solidFill>
                <a:latin typeface="Inter"/>
              </a:rPr>
              <a:t>Это позволяет модели учитывать контекст на разных масштабах.</a:t>
            </a:r>
          </a:p>
          <a:p>
            <a:pPr algn="just"/>
            <a:r>
              <a:rPr lang="ru-RU" sz="1200" b="1" dirty="0" err="1">
                <a:solidFill>
                  <a:srgbClr val="404040"/>
                </a:solidFill>
                <a:latin typeface="Inter"/>
              </a:rPr>
              <a:t>Atrous</a:t>
            </a:r>
            <a:r>
              <a:rPr lang="ru-RU" sz="1200" b="1" dirty="0">
                <a:solidFill>
                  <a:srgbClr val="404040"/>
                </a:solidFill>
                <a:latin typeface="Inter"/>
              </a:rPr>
              <a:t> </a:t>
            </a:r>
            <a:r>
              <a:rPr lang="ru-RU" sz="1200" b="1" dirty="0" err="1">
                <a:solidFill>
                  <a:srgbClr val="404040"/>
                </a:solidFill>
                <a:latin typeface="Inter"/>
              </a:rPr>
              <a:t>Spatial</a:t>
            </a:r>
            <a:r>
              <a:rPr lang="ru-RU" sz="1200" b="1" dirty="0">
                <a:solidFill>
                  <a:srgbClr val="404040"/>
                </a:solidFill>
                <a:latin typeface="Inter"/>
              </a:rPr>
              <a:t> </a:t>
            </a:r>
            <a:r>
              <a:rPr lang="ru-RU" sz="1200" b="1" dirty="0" err="1">
                <a:solidFill>
                  <a:srgbClr val="404040"/>
                </a:solidFill>
                <a:latin typeface="Inter"/>
              </a:rPr>
              <a:t>Pyramid</a:t>
            </a:r>
            <a:r>
              <a:rPr lang="ru-RU" sz="1200" b="1" dirty="0">
                <a:solidFill>
                  <a:srgbClr val="404040"/>
                </a:solidFill>
                <a:latin typeface="Inter"/>
              </a:rPr>
              <a:t> </a:t>
            </a:r>
            <a:r>
              <a:rPr lang="ru-RU" sz="1200" b="1" dirty="0" err="1">
                <a:solidFill>
                  <a:srgbClr val="404040"/>
                </a:solidFill>
                <a:latin typeface="Inter"/>
              </a:rPr>
              <a:t>Pooling</a:t>
            </a:r>
            <a:r>
              <a:rPr lang="ru-RU" sz="1200" b="1" dirty="0">
                <a:solidFill>
                  <a:srgbClr val="404040"/>
                </a:solidFill>
                <a:latin typeface="Inter"/>
              </a:rPr>
              <a:t> (ASPP):</a:t>
            </a:r>
            <a:endParaRPr lang="ru-RU" sz="1200" dirty="0">
              <a:solidFill>
                <a:srgbClr val="404040"/>
              </a:solidFill>
              <a:latin typeface="Inter"/>
            </a:endParaRPr>
          </a:p>
          <a:p>
            <a:pPr marL="742950" lvl="1" indent="-285750" algn="just">
              <a:buFont typeface="Arial" panose="020B0604020202020204" pitchFamily="34" charset="0"/>
              <a:buChar char="•"/>
            </a:pPr>
            <a:r>
              <a:rPr lang="ru-RU" sz="1200" dirty="0">
                <a:solidFill>
                  <a:srgbClr val="404040"/>
                </a:solidFill>
                <a:latin typeface="Inter"/>
              </a:rPr>
              <a:t>ASPP применяет атрофированные свертки с разными </a:t>
            </a:r>
            <a:r>
              <a:rPr lang="ru-RU" sz="1200" dirty="0" err="1">
                <a:solidFill>
                  <a:srgbClr val="404040"/>
                </a:solidFill>
                <a:latin typeface="Inter"/>
              </a:rPr>
              <a:t>rates</a:t>
            </a:r>
            <a:r>
              <a:rPr lang="ru-RU" sz="1200" dirty="0">
                <a:solidFill>
                  <a:srgbClr val="404040"/>
                </a:solidFill>
                <a:latin typeface="Inter"/>
              </a:rPr>
              <a:t> (шагами) для захвата контекста на нескольких масштабах.</a:t>
            </a:r>
          </a:p>
          <a:p>
            <a:pPr marL="742950" lvl="1" indent="-285750" algn="just">
              <a:buFont typeface="Arial" panose="020B0604020202020204" pitchFamily="34" charset="0"/>
              <a:buChar char="•"/>
            </a:pPr>
            <a:r>
              <a:rPr lang="ru-RU" sz="1200" dirty="0">
                <a:solidFill>
                  <a:srgbClr val="404040"/>
                </a:solidFill>
                <a:latin typeface="Inter"/>
              </a:rPr>
              <a:t>Это помогает модели лучше сегментировать объекты разных размеров.</a:t>
            </a:r>
          </a:p>
          <a:p>
            <a:pPr algn="just"/>
            <a:r>
              <a:rPr lang="ru-RU" sz="1200" b="1" dirty="0" err="1">
                <a:solidFill>
                  <a:srgbClr val="404040"/>
                </a:solidFill>
                <a:latin typeface="Inter"/>
              </a:rPr>
              <a:t>Backbone</a:t>
            </a:r>
            <a:r>
              <a:rPr lang="ru-RU" sz="1200" b="1" dirty="0">
                <a:solidFill>
                  <a:srgbClr val="404040"/>
                </a:solidFill>
                <a:latin typeface="Inter"/>
              </a:rPr>
              <a:t>:</a:t>
            </a:r>
            <a:endParaRPr lang="ru-RU" sz="1200" dirty="0">
              <a:solidFill>
                <a:srgbClr val="404040"/>
              </a:solidFill>
              <a:latin typeface="Inter"/>
            </a:endParaRPr>
          </a:p>
          <a:p>
            <a:pPr marL="742950" lvl="1" indent="-285750" algn="just">
              <a:buFont typeface="Arial" panose="020B0604020202020204" pitchFamily="34" charset="0"/>
              <a:buChar char="•"/>
            </a:pPr>
            <a:r>
              <a:rPr lang="ru-RU" sz="1200" dirty="0">
                <a:solidFill>
                  <a:srgbClr val="404040"/>
                </a:solidFill>
                <a:latin typeface="Inter"/>
              </a:rPr>
              <a:t>Обычно используется </a:t>
            </a:r>
            <a:r>
              <a:rPr lang="ru-RU" sz="1200" dirty="0" err="1">
                <a:solidFill>
                  <a:srgbClr val="404040"/>
                </a:solidFill>
                <a:latin typeface="Inter"/>
              </a:rPr>
              <a:t>предобученная</a:t>
            </a:r>
            <a:r>
              <a:rPr lang="ru-RU" sz="1200" dirty="0">
                <a:solidFill>
                  <a:srgbClr val="404040"/>
                </a:solidFill>
                <a:latin typeface="Inter"/>
              </a:rPr>
              <a:t> CNN (например, </a:t>
            </a:r>
            <a:r>
              <a:rPr lang="ru-RU" sz="1200" dirty="0" err="1">
                <a:solidFill>
                  <a:srgbClr val="404040"/>
                </a:solidFill>
                <a:latin typeface="Inter"/>
              </a:rPr>
              <a:t>ResNet</a:t>
            </a:r>
            <a:r>
              <a:rPr lang="ru-RU" sz="1200" dirty="0">
                <a:solidFill>
                  <a:srgbClr val="404040"/>
                </a:solidFill>
                <a:latin typeface="Inter"/>
              </a:rPr>
              <a:t>, </a:t>
            </a:r>
            <a:r>
              <a:rPr lang="ru-RU" sz="1200" dirty="0" err="1">
                <a:solidFill>
                  <a:srgbClr val="404040"/>
                </a:solidFill>
                <a:latin typeface="Inter"/>
              </a:rPr>
              <a:t>Xception</a:t>
            </a:r>
            <a:r>
              <a:rPr lang="ru-RU" sz="1200" dirty="0">
                <a:solidFill>
                  <a:srgbClr val="404040"/>
                </a:solidFill>
                <a:latin typeface="Inter"/>
              </a:rPr>
              <a:t> или </a:t>
            </a:r>
            <a:r>
              <a:rPr lang="ru-RU" sz="1200" dirty="0" err="1">
                <a:solidFill>
                  <a:srgbClr val="404040"/>
                </a:solidFill>
                <a:latin typeface="Inter"/>
              </a:rPr>
              <a:t>MobileNet</a:t>
            </a:r>
            <a:r>
              <a:rPr lang="ru-RU" sz="1200" dirty="0">
                <a:solidFill>
                  <a:srgbClr val="404040"/>
                </a:solidFill>
                <a:latin typeface="Inter"/>
              </a:rPr>
              <a:t>) в качестве </a:t>
            </a:r>
            <a:r>
              <a:rPr lang="ru-RU" sz="1200" dirty="0" err="1">
                <a:solidFill>
                  <a:srgbClr val="404040"/>
                </a:solidFill>
                <a:latin typeface="Inter"/>
              </a:rPr>
              <a:t>backbone</a:t>
            </a:r>
            <a:r>
              <a:rPr lang="ru-RU" sz="1200" dirty="0">
                <a:solidFill>
                  <a:srgbClr val="404040"/>
                </a:solidFill>
                <a:latin typeface="Inter"/>
              </a:rPr>
              <a:t> для извлечения признаков.</a:t>
            </a:r>
          </a:p>
          <a:p>
            <a:pPr marL="742950" lvl="1" indent="-285750" algn="just">
              <a:buFont typeface="Arial" panose="020B0604020202020204" pitchFamily="34" charset="0"/>
              <a:buChar char="•"/>
            </a:pPr>
            <a:r>
              <a:rPr lang="ru-RU" sz="1200" dirty="0" err="1">
                <a:solidFill>
                  <a:srgbClr val="404040"/>
                </a:solidFill>
                <a:latin typeface="Inter"/>
              </a:rPr>
              <a:t>Backbone</a:t>
            </a:r>
            <a:r>
              <a:rPr lang="ru-RU" sz="1200" dirty="0">
                <a:solidFill>
                  <a:srgbClr val="404040"/>
                </a:solidFill>
                <a:latin typeface="Inter"/>
              </a:rPr>
              <a:t> отвечает за начальное извлечение признаков из изображения.</a:t>
            </a:r>
          </a:p>
          <a:p>
            <a:pPr algn="just"/>
            <a:r>
              <a:rPr lang="ru-RU" sz="1200" b="1" dirty="0" err="1">
                <a:solidFill>
                  <a:srgbClr val="404040"/>
                </a:solidFill>
                <a:latin typeface="Inter"/>
              </a:rPr>
              <a:t>Output</a:t>
            </a:r>
            <a:r>
              <a:rPr lang="ru-RU" sz="1200" b="1" dirty="0">
                <a:solidFill>
                  <a:srgbClr val="404040"/>
                </a:solidFill>
                <a:latin typeface="Inter"/>
              </a:rPr>
              <a:t>:</a:t>
            </a:r>
            <a:endParaRPr lang="ru-RU" sz="1200" dirty="0">
              <a:solidFill>
                <a:srgbClr val="404040"/>
              </a:solidFill>
              <a:latin typeface="Inter"/>
            </a:endParaRPr>
          </a:p>
          <a:p>
            <a:pPr marL="742950" lvl="1" indent="-285750" algn="just">
              <a:buFont typeface="Arial" panose="020B0604020202020204" pitchFamily="34" charset="0"/>
              <a:buChar char="•"/>
            </a:pPr>
            <a:r>
              <a:rPr lang="ru-RU" sz="1200" dirty="0">
                <a:solidFill>
                  <a:srgbClr val="404040"/>
                </a:solidFill>
                <a:latin typeface="Inter"/>
              </a:rPr>
              <a:t>На выходе модели получается карта сегментации, где каждый пиксель классифицируется как принадлежащий определенному классу.</a:t>
            </a:r>
          </a:p>
          <a:p>
            <a:pPr algn="just"/>
            <a:r>
              <a:rPr lang="ru-RU" sz="1200" b="1" dirty="0">
                <a:solidFill>
                  <a:srgbClr val="404040"/>
                </a:solidFill>
                <a:latin typeface="Inter"/>
              </a:rPr>
              <a:t>Преимущества:</a:t>
            </a:r>
          </a:p>
          <a:p>
            <a:pPr marL="742950" lvl="1" indent="-285750" algn="just">
              <a:buFont typeface="Arial" panose="020B0604020202020204" pitchFamily="34" charset="0"/>
              <a:buChar char="•"/>
            </a:pPr>
            <a:r>
              <a:rPr lang="ru-RU" sz="1200" dirty="0">
                <a:solidFill>
                  <a:srgbClr val="404040"/>
                </a:solidFill>
                <a:latin typeface="Inter"/>
              </a:rPr>
              <a:t>Высокая точность благодаря использованию ASPP и атрофированных сверток.</a:t>
            </a:r>
          </a:p>
          <a:p>
            <a:pPr marL="742950" lvl="1" indent="-285750" algn="just">
              <a:buFont typeface="Arial" panose="020B0604020202020204" pitchFamily="34" charset="0"/>
              <a:buChar char="•"/>
            </a:pPr>
            <a:r>
              <a:rPr lang="ru-RU" sz="1200" dirty="0">
                <a:solidFill>
                  <a:srgbClr val="404040"/>
                </a:solidFill>
                <a:latin typeface="Inter"/>
              </a:rPr>
              <a:t>Хорошо справляется с объектами разных размеров и сложными границами.</a:t>
            </a:r>
          </a:p>
          <a:p>
            <a:pPr algn="just"/>
            <a:r>
              <a:rPr lang="ru-RU" sz="1200" b="1" dirty="0">
                <a:solidFill>
                  <a:srgbClr val="404040"/>
                </a:solidFill>
                <a:latin typeface="Inter"/>
              </a:rPr>
              <a:t>Недостатки:</a:t>
            </a:r>
          </a:p>
          <a:p>
            <a:pPr marL="742950" lvl="1" indent="-285750" algn="just">
              <a:buFont typeface="Arial" panose="020B0604020202020204" pitchFamily="34" charset="0"/>
              <a:buChar char="•"/>
            </a:pPr>
            <a:r>
              <a:rPr lang="ru-RU" sz="1200" dirty="0">
                <a:solidFill>
                  <a:srgbClr val="404040"/>
                </a:solidFill>
                <a:latin typeface="Inter"/>
              </a:rPr>
              <a:t>Высокие вычислительные затраты.</a:t>
            </a:r>
          </a:p>
          <a:p>
            <a:pPr marL="742950" lvl="1" indent="-285750" algn="just">
              <a:buFont typeface="Arial" panose="020B0604020202020204" pitchFamily="34" charset="0"/>
              <a:buChar char="•"/>
            </a:pPr>
            <a:r>
              <a:rPr lang="ru-RU" sz="1200" dirty="0">
                <a:solidFill>
                  <a:srgbClr val="404040"/>
                </a:solidFill>
                <a:latin typeface="Inter"/>
              </a:rPr>
              <a:t>Дольше обучается по сравнению с более простыми архитектурами.</a:t>
            </a:r>
            <a:endParaRPr lang="ru-RU" sz="1200" b="0" i="0" dirty="0">
              <a:solidFill>
                <a:srgbClr val="404040"/>
              </a:solidFill>
              <a:effectLst/>
              <a:latin typeface="Inter"/>
            </a:endParaRPr>
          </a:p>
        </p:txBody>
      </p:sp>
      <p:sp>
        <p:nvSpPr>
          <p:cNvPr id="6" name="Прямоугольник 5">
            <a:extLst>
              <a:ext uri="{FF2B5EF4-FFF2-40B4-BE49-F238E27FC236}">
                <a16:creationId xmlns:a16="http://schemas.microsoft.com/office/drawing/2014/main" id="{1731F236-D5F4-4413-8AA9-FFE19EA75DE8}"/>
              </a:ext>
            </a:extLst>
          </p:cNvPr>
          <p:cNvSpPr/>
          <p:nvPr/>
        </p:nvSpPr>
        <p:spPr>
          <a:xfrm>
            <a:off x="6354106" y="1114666"/>
            <a:ext cx="5837894" cy="4278094"/>
          </a:xfrm>
          <a:prstGeom prst="rect">
            <a:avLst/>
          </a:prstGeom>
          <a:solidFill>
            <a:schemeClr val="bg2">
              <a:lumMod val="20000"/>
              <a:lumOff val="80000"/>
            </a:schemeClr>
          </a:solidFill>
        </p:spPr>
        <p:txBody>
          <a:bodyPr wrap="square">
            <a:spAutoFit/>
          </a:bodyPr>
          <a:lstStyle/>
          <a:p>
            <a:pPr algn="ctr"/>
            <a:r>
              <a:rPr lang="ru-RU" sz="2000" b="1" dirty="0">
                <a:solidFill>
                  <a:srgbClr val="404040"/>
                </a:solidFill>
                <a:latin typeface="Inter"/>
              </a:rPr>
              <a:t>U-</a:t>
            </a:r>
            <a:r>
              <a:rPr lang="ru-RU" sz="2000" b="1" dirty="0" err="1">
                <a:solidFill>
                  <a:srgbClr val="404040"/>
                </a:solidFill>
                <a:latin typeface="Inter"/>
              </a:rPr>
              <a:t>Net</a:t>
            </a:r>
            <a:endParaRPr lang="en-US" sz="2000" b="1" dirty="0">
              <a:solidFill>
                <a:srgbClr val="404040"/>
              </a:solidFill>
              <a:latin typeface="Inter"/>
            </a:endParaRPr>
          </a:p>
          <a:p>
            <a:pPr algn="ctr"/>
            <a:endParaRPr lang="ru-RU" sz="1200" b="1" dirty="0">
              <a:solidFill>
                <a:srgbClr val="404040"/>
              </a:solidFill>
              <a:latin typeface="Inter"/>
            </a:endParaRPr>
          </a:p>
          <a:p>
            <a:pPr algn="just"/>
            <a:r>
              <a:rPr lang="ru-RU" sz="1200" b="1" dirty="0">
                <a:solidFill>
                  <a:srgbClr val="404040"/>
                </a:solidFill>
                <a:latin typeface="Inter"/>
              </a:rPr>
              <a:t>U-образная архитектура:</a:t>
            </a:r>
          </a:p>
          <a:p>
            <a:pPr marL="742950" lvl="1" indent="-285750" algn="just">
              <a:buFont typeface="Arial" panose="020B0604020202020204" pitchFamily="34" charset="0"/>
              <a:buChar char="•"/>
            </a:pPr>
            <a:r>
              <a:rPr lang="ru-RU" sz="1200" dirty="0">
                <a:solidFill>
                  <a:srgbClr val="404040"/>
                </a:solidFill>
                <a:latin typeface="Inter"/>
              </a:rPr>
              <a:t>Состоит из двух частей: </a:t>
            </a:r>
            <a:r>
              <a:rPr lang="ru-RU" sz="1200" dirty="0" err="1">
                <a:solidFill>
                  <a:srgbClr val="404040"/>
                </a:solidFill>
                <a:latin typeface="Inter"/>
              </a:rPr>
              <a:t>encoder</a:t>
            </a:r>
            <a:r>
              <a:rPr lang="ru-RU" sz="1200" dirty="0">
                <a:solidFill>
                  <a:srgbClr val="404040"/>
                </a:solidFill>
                <a:latin typeface="Inter"/>
              </a:rPr>
              <a:t> (кодировщик) и </a:t>
            </a:r>
            <a:r>
              <a:rPr lang="ru-RU" sz="1200" dirty="0" err="1">
                <a:solidFill>
                  <a:srgbClr val="404040"/>
                </a:solidFill>
                <a:latin typeface="Inter"/>
              </a:rPr>
              <a:t>decoder</a:t>
            </a:r>
            <a:r>
              <a:rPr lang="ru-RU" sz="1200" dirty="0">
                <a:solidFill>
                  <a:srgbClr val="404040"/>
                </a:solidFill>
                <a:latin typeface="Inter"/>
              </a:rPr>
              <a:t> (</a:t>
            </a:r>
            <a:r>
              <a:rPr lang="ru-RU" sz="1200" dirty="0" err="1">
                <a:solidFill>
                  <a:srgbClr val="404040"/>
                </a:solidFill>
                <a:latin typeface="Inter"/>
              </a:rPr>
              <a:t>декодировщик</a:t>
            </a:r>
            <a:r>
              <a:rPr lang="ru-RU" sz="1200" dirty="0">
                <a:solidFill>
                  <a:srgbClr val="404040"/>
                </a:solidFill>
                <a:latin typeface="Inter"/>
              </a:rPr>
              <a:t>).</a:t>
            </a:r>
          </a:p>
          <a:p>
            <a:pPr marL="742950" lvl="1" indent="-285750" algn="just">
              <a:buFont typeface="Arial" panose="020B0604020202020204" pitchFamily="34" charset="0"/>
              <a:buChar char="•"/>
            </a:pPr>
            <a:r>
              <a:rPr lang="ru-RU" sz="1200" dirty="0" err="1">
                <a:solidFill>
                  <a:srgbClr val="404040"/>
                </a:solidFill>
                <a:latin typeface="Inter"/>
              </a:rPr>
              <a:t>Encoder</a:t>
            </a:r>
            <a:r>
              <a:rPr lang="ru-RU" sz="1200" dirty="0">
                <a:solidFill>
                  <a:srgbClr val="404040"/>
                </a:solidFill>
                <a:latin typeface="Inter"/>
              </a:rPr>
              <a:t> уменьшает пространственное разрешение, извлекая признаки.</a:t>
            </a:r>
          </a:p>
          <a:p>
            <a:pPr marL="742950" lvl="1" indent="-285750" algn="just">
              <a:buFont typeface="Arial" panose="020B0604020202020204" pitchFamily="34" charset="0"/>
              <a:buChar char="•"/>
            </a:pPr>
            <a:r>
              <a:rPr lang="ru-RU" sz="1200" dirty="0" err="1">
                <a:solidFill>
                  <a:srgbClr val="404040"/>
                </a:solidFill>
                <a:latin typeface="Inter"/>
              </a:rPr>
              <a:t>Decoder</a:t>
            </a:r>
            <a:r>
              <a:rPr lang="ru-RU" sz="1200" dirty="0">
                <a:solidFill>
                  <a:srgbClr val="404040"/>
                </a:solidFill>
                <a:latin typeface="Inter"/>
              </a:rPr>
              <a:t> восстанавливает разрешение, комбинируя признаки из </a:t>
            </a:r>
            <a:r>
              <a:rPr lang="ru-RU" sz="1200" dirty="0" err="1">
                <a:solidFill>
                  <a:srgbClr val="404040"/>
                </a:solidFill>
                <a:latin typeface="Inter"/>
              </a:rPr>
              <a:t>encoder</a:t>
            </a:r>
            <a:r>
              <a:rPr lang="ru-RU" sz="1200" dirty="0">
                <a:solidFill>
                  <a:srgbClr val="404040"/>
                </a:solidFill>
                <a:latin typeface="Inter"/>
              </a:rPr>
              <a:t> с помощью </a:t>
            </a:r>
            <a:r>
              <a:rPr lang="ru-RU" sz="1200" dirty="0" err="1">
                <a:solidFill>
                  <a:srgbClr val="404040"/>
                </a:solidFill>
                <a:latin typeface="Inter"/>
              </a:rPr>
              <a:t>skip-connections</a:t>
            </a:r>
            <a:r>
              <a:rPr lang="ru-RU" sz="1200" dirty="0">
                <a:solidFill>
                  <a:srgbClr val="404040"/>
                </a:solidFill>
                <a:latin typeface="Inter"/>
              </a:rPr>
              <a:t>.</a:t>
            </a:r>
          </a:p>
          <a:p>
            <a:pPr algn="just"/>
            <a:r>
              <a:rPr lang="ru-RU" sz="1200" b="1" dirty="0" err="1">
                <a:solidFill>
                  <a:srgbClr val="404040"/>
                </a:solidFill>
                <a:latin typeface="Inter"/>
              </a:rPr>
              <a:t>Skip-Connections</a:t>
            </a:r>
            <a:r>
              <a:rPr lang="ru-RU" sz="1200" b="1" dirty="0">
                <a:solidFill>
                  <a:srgbClr val="404040"/>
                </a:solidFill>
                <a:latin typeface="Inter"/>
              </a:rPr>
              <a:t>:</a:t>
            </a:r>
          </a:p>
          <a:p>
            <a:pPr marL="742950" lvl="1" indent="-285750" algn="just">
              <a:buFont typeface="Arial" panose="020B0604020202020204" pitchFamily="34" charset="0"/>
              <a:buChar char="•"/>
            </a:pPr>
            <a:r>
              <a:rPr lang="ru-RU" sz="1200" dirty="0">
                <a:solidFill>
                  <a:srgbClr val="404040"/>
                </a:solidFill>
                <a:latin typeface="Inter"/>
              </a:rPr>
              <a:t>Прямые соединения между соответствующими слоями </a:t>
            </a:r>
            <a:r>
              <a:rPr lang="ru-RU" sz="1200" dirty="0" err="1">
                <a:solidFill>
                  <a:srgbClr val="404040"/>
                </a:solidFill>
                <a:latin typeface="Inter"/>
              </a:rPr>
              <a:t>encoder</a:t>
            </a:r>
            <a:r>
              <a:rPr lang="ru-RU" sz="1200" dirty="0">
                <a:solidFill>
                  <a:srgbClr val="404040"/>
                </a:solidFill>
                <a:latin typeface="Inter"/>
              </a:rPr>
              <a:t> и </a:t>
            </a:r>
            <a:r>
              <a:rPr lang="ru-RU" sz="1200" dirty="0" err="1">
                <a:solidFill>
                  <a:srgbClr val="404040"/>
                </a:solidFill>
                <a:latin typeface="Inter"/>
              </a:rPr>
              <a:t>decoder</a:t>
            </a:r>
            <a:r>
              <a:rPr lang="ru-RU" sz="1200" dirty="0">
                <a:solidFill>
                  <a:srgbClr val="404040"/>
                </a:solidFill>
                <a:latin typeface="Inter"/>
              </a:rPr>
              <a:t>.</a:t>
            </a:r>
          </a:p>
          <a:p>
            <a:pPr marL="742950" lvl="1" indent="-285750" algn="just">
              <a:buFont typeface="Arial" panose="020B0604020202020204" pitchFamily="34" charset="0"/>
              <a:buChar char="•"/>
            </a:pPr>
            <a:r>
              <a:rPr lang="ru-RU" sz="1200" dirty="0">
                <a:solidFill>
                  <a:srgbClr val="404040"/>
                </a:solidFill>
                <a:latin typeface="Inter"/>
              </a:rPr>
              <a:t>Помогают сохранить детали изображения, которые могут быть потеряны при уменьшении разрешения.</a:t>
            </a:r>
          </a:p>
          <a:p>
            <a:pPr algn="just"/>
            <a:r>
              <a:rPr lang="ru-RU" sz="1200" b="1" dirty="0" err="1">
                <a:solidFill>
                  <a:srgbClr val="404040"/>
                </a:solidFill>
                <a:latin typeface="Inter"/>
              </a:rPr>
              <a:t>Output</a:t>
            </a:r>
            <a:r>
              <a:rPr lang="ru-RU" sz="1200" b="1" dirty="0">
                <a:solidFill>
                  <a:srgbClr val="404040"/>
                </a:solidFill>
                <a:latin typeface="Inter"/>
              </a:rPr>
              <a:t>:</a:t>
            </a:r>
          </a:p>
          <a:p>
            <a:pPr marL="742950" lvl="1" indent="-285750" algn="just">
              <a:buFont typeface="Arial" panose="020B0604020202020204" pitchFamily="34" charset="0"/>
              <a:buChar char="•"/>
            </a:pPr>
            <a:r>
              <a:rPr lang="ru-RU" sz="1200" dirty="0">
                <a:solidFill>
                  <a:srgbClr val="404040"/>
                </a:solidFill>
                <a:latin typeface="Inter"/>
              </a:rPr>
              <a:t>На выходе модели получается карта сегментации с тем же разрешением, что и у входного изображения.</a:t>
            </a:r>
          </a:p>
          <a:p>
            <a:pPr algn="just"/>
            <a:r>
              <a:rPr lang="ru-RU" sz="1200" b="1" dirty="0">
                <a:solidFill>
                  <a:srgbClr val="404040"/>
                </a:solidFill>
                <a:latin typeface="Inter"/>
              </a:rPr>
              <a:t>Преимущества:</a:t>
            </a:r>
          </a:p>
          <a:p>
            <a:pPr lvl="1" algn="just">
              <a:buFont typeface="Arial" panose="020B0604020202020204" pitchFamily="34" charset="0"/>
              <a:buChar char="•"/>
            </a:pPr>
            <a:r>
              <a:rPr lang="ru-RU" sz="1200" dirty="0">
                <a:solidFill>
                  <a:srgbClr val="404040"/>
                </a:solidFill>
                <a:latin typeface="Inter"/>
              </a:rPr>
              <a:t>      Простая и эффективная архитектура.</a:t>
            </a:r>
          </a:p>
          <a:p>
            <a:pPr lvl="1" algn="just">
              <a:buFont typeface="Arial" panose="020B0604020202020204" pitchFamily="34" charset="0"/>
              <a:buChar char="•"/>
            </a:pPr>
            <a:r>
              <a:rPr lang="ru-RU" sz="1200" dirty="0">
                <a:solidFill>
                  <a:srgbClr val="404040"/>
                </a:solidFill>
                <a:latin typeface="Inter"/>
              </a:rPr>
              <a:t>      Быстрое обучение и </a:t>
            </a:r>
            <a:r>
              <a:rPr lang="ru-RU" sz="1200" dirty="0" err="1">
                <a:solidFill>
                  <a:srgbClr val="404040"/>
                </a:solidFill>
                <a:latin typeface="Inter"/>
              </a:rPr>
              <a:t>инференс</a:t>
            </a:r>
            <a:r>
              <a:rPr lang="ru-RU" sz="1200" dirty="0">
                <a:solidFill>
                  <a:srgbClr val="404040"/>
                </a:solidFill>
                <a:latin typeface="Inter"/>
              </a:rPr>
              <a:t>.</a:t>
            </a:r>
          </a:p>
          <a:p>
            <a:pPr lvl="1" algn="just">
              <a:buFont typeface="Arial" panose="020B0604020202020204" pitchFamily="34" charset="0"/>
              <a:buChar char="•"/>
            </a:pPr>
            <a:r>
              <a:rPr lang="ru-RU" sz="1200" dirty="0">
                <a:solidFill>
                  <a:srgbClr val="404040"/>
                </a:solidFill>
                <a:latin typeface="Inter"/>
              </a:rPr>
              <a:t>      Хорошо работает на небольших </a:t>
            </a:r>
            <a:r>
              <a:rPr lang="ru-RU" sz="1200" dirty="0" err="1">
                <a:solidFill>
                  <a:srgbClr val="404040"/>
                </a:solidFill>
                <a:latin typeface="Inter"/>
              </a:rPr>
              <a:t>датасетах</a:t>
            </a:r>
            <a:r>
              <a:rPr lang="ru-RU" sz="1200" dirty="0">
                <a:solidFill>
                  <a:srgbClr val="404040"/>
                </a:solidFill>
                <a:latin typeface="Inter"/>
              </a:rPr>
              <a:t> благодаря </a:t>
            </a:r>
            <a:r>
              <a:rPr lang="ru-RU" sz="1200" dirty="0" err="1">
                <a:solidFill>
                  <a:srgbClr val="404040"/>
                </a:solidFill>
                <a:latin typeface="Inter"/>
              </a:rPr>
              <a:t>skip-connections</a:t>
            </a:r>
            <a:r>
              <a:rPr lang="ru-RU" sz="1200" dirty="0">
                <a:solidFill>
                  <a:srgbClr val="404040"/>
                </a:solidFill>
                <a:latin typeface="Inter"/>
              </a:rPr>
              <a:t>.</a:t>
            </a:r>
          </a:p>
          <a:p>
            <a:pPr algn="just"/>
            <a:r>
              <a:rPr lang="ru-RU" sz="1200" b="1" dirty="0">
                <a:solidFill>
                  <a:srgbClr val="404040"/>
                </a:solidFill>
                <a:latin typeface="Inter"/>
              </a:rPr>
              <a:t>Недостатки:</a:t>
            </a:r>
          </a:p>
          <a:p>
            <a:pPr lvl="1" algn="just">
              <a:buFont typeface="Arial" panose="020B0604020202020204" pitchFamily="34" charset="0"/>
              <a:buChar char="•"/>
            </a:pPr>
            <a:r>
              <a:rPr lang="ru-RU" sz="1200" dirty="0">
                <a:solidFill>
                  <a:srgbClr val="404040"/>
                </a:solidFill>
                <a:latin typeface="Inter"/>
              </a:rPr>
              <a:t>      Может уступать в точности более сложным моделям, таким как DeepLabV3, особенно на сложных данных.</a:t>
            </a:r>
          </a:p>
          <a:p>
            <a:pPr lvl="1" algn="just">
              <a:buFont typeface="Arial" panose="020B0604020202020204" pitchFamily="34" charset="0"/>
              <a:buChar char="•"/>
            </a:pPr>
            <a:r>
              <a:rPr lang="ru-RU" sz="1200" dirty="0">
                <a:solidFill>
                  <a:srgbClr val="404040"/>
                </a:solidFill>
                <a:latin typeface="Inter"/>
              </a:rPr>
              <a:t>      Ограниченный </a:t>
            </a:r>
            <a:r>
              <a:rPr lang="ru-RU" sz="1200" dirty="0" err="1">
                <a:solidFill>
                  <a:srgbClr val="404040"/>
                </a:solidFill>
                <a:latin typeface="Inter"/>
              </a:rPr>
              <a:t>receptive</a:t>
            </a:r>
            <a:r>
              <a:rPr lang="ru-RU" sz="1200" dirty="0">
                <a:solidFill>
                  <a:srgbClr val="404040"/>
                </a:solidFill>
                <a:latin typeface="Inter"/>
              </a:rPr>
              <a:t> </a:t>
            </a:r>
            <a:r>
              <a:rPr lang="ru-RU" sz="1200" dirty="0" err="1">
                <a:solidFill>
                  <a:srgbClr val="404040"/>
                </a:solidFill>
                <a:latin typeface="Inter"/>
              </a:rPr>
              <a:t>field</a:t>
            </a:r>
            <a:r>
              <a:rPr lang="ru-RU" sz="1200" dirty="0">
                <a:solidFill>
                  <a:srgbClr val="404040"/>
                </a:solidFill>
                <a:latin typeface="Inter"/>
              </a:rPr>
              <a:t> по сравнению с DeepLabV3.</a:t>
            </a:r>
          </a:p>
        </p:txBody>
      </p:sp>
    </p:spTree>
    <p:extLst>
      <p:ext uri="{BB962C8B-B14F-4D97-AF65-F5344CB8AC3E}">
        <p14:creationId xmlns:p14="http://schemas.microsoft.com/office/powerpoint/2010/main" val="752411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BD0A0"/>
        </a:solidFill>
        <a:effectLst/>
      </p:bgPr>
    </p:bg>
    <p:spTree>
      <p:nvGrpSpPr>
        <p:cNvPr id="1" name="Shape 1022"/>
        <p:cNvGrpSpPr/>
        <p:nvPr/>
      </p:nvGrpSpPr>
      <p:grpSpPr>
        <a:xfrm>
          <a:off x="0" y="0"/>
          <a:ext cx="0" cy="0"/>
          <a:chOff x="0" y="0"/>
          <a:chExt cx="0" cy="0"/>
        </a:xfrm>
      </p:grpSpPr>
      <p:sp>
        <p:nvSpPr>
          <p:cNvPr id="1025" name="Google Shape;1025;p60"/>
          <p:cNvSpPr txBox="1"/>
          <p:nvPr/>
        </p:nvSpPr>
        <p:spPr>
          <a:xfrm>
            <a:off x="214167" y="294868"/>
            <a:ext cx="11763665" cy="492690"/>
          </a:xfrm>
          <a:prstGeom prst="rect">
            <a:avLst/>
          </a:prstGeom>
          <a:noFill/>
          <a:ln>
            <a:noFill/>
          </a:ln>
        </p:spPr>
        <p:txBody>
          <a:bodyPr spcFirstLastPara="1" wrap="square" lIns="0" tIns="0" rIns="0" bIns="0" anchor="t" anchorCtr="0">
            <a:noAutofit/>
          </a:bodyPr>
          <a:lstStyle/>
          <a:p>
            <a:pPr marL="0" marR="0" lvl="0" indent="0" algn="ctr" defTabSz="609630" rtl="0" eaLnBrk="1" fontAlgn="auto" latinLnBrk="0" hangingPunct="1">
              <a:lnSpc>
                <a:spcPct val="80000"/>
              </a:lnSpc>
              <a:spcBef>
                <a:spcPts val="0"/>
              </a:spcBef>
              <a:spcAft>
                <a:spcPts val="0"/>
              </a:spcAft>
              <a:buClr>
                <a:srgbClr val="000000"/>
              </a:buClr>
              <a:buSzPts val="1100"/>
              <a:buFontTx/>
              <a:buNone/>
              <a:tabLst/>
              <a:defRPr/>
            </a:pPr>
            <a:r>
              <a:rPr kumimoji="0" lang="ru-RU" sz="36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Обучение, валидация и тестирование CNN</a:t>
            </a:r>
          </a:p>
        </p:txBody>
      </p:sp>
      <p:sp>
        <p:nvSpPr>
          <p:cNvPr id="3" name="Rectangle 1">
            <a:extLst>
              <a:ext uri="{FF2B5EF4-FFF2-40B4-BE49-F238E27FC236}">
                <a16:creationId xmlns:a16="http://schemas.microsoft.com/office/drawing/2014/main" id="{073F7C72-47E7-4561-8501-EABD0086E15F}"/>
              </a:ext>
            </a:extLst>
          </p:cNvPr>
          <p:cNvSpPr>
            <a:spLocks noChangeArrowheads="1"/>
          </p:cNvSpPr>
          <p:nvPr/>
        </p:nvSpPr>
        <p:spPr bwMode="auto">
          <a:xfrm>
            <a:off x="415925" y="2762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aphicFrame>
        <p:nvGraphicFramePr>
          <p:cNvPr id="5" name="Таблица 4">
            <a:extLst>
              <a:ext uri="{FF2B5EF4-FFF2-40B4-BE49-F238E27FC236}">
                <a16:creationId xmlns:a16="http://schemas.microsoft.com/office/drawing/2014/main" id="{EAD5D218-6634-4379-81A5-D3C6D81245C2}"/>
              </a:ext>
            </a:extLst>
          </p:cNvPr>
          <p:cNvGraphicFramePr>
            <a:graphicFrameLocks noGrp="1"/>
          </p:cNvGraphicFramePr>
          <p:nvPr>
            <p:extLst>
              <p:ext uri="{D42A27DB-BD31-4B8C-83A1-F6EECF244321}">
                <p14:modId xmlns:p14="http://schemas.microsoft.com/office/powerpoint/2010/main" val="2875465567"/>
              </p:ext>
            </p:extLst>
          </p:nvPr>
        </p:nvGraphicFramePr>
        <p:xfrm>
          <a:off x="257542" y="1022746"/>
          <a:ext cx="11763665" cy="5598770"/>
        </p:xfrm>
        <a:graphic>
          <a:graphicData uri="http://schemas.openxmlformats.org/drawingml/2006/table">
            <a:tbl>
              <a:tblPr/>
              <a:tblGrid>
                <a:gridCol w="3403885">
                  <a:extLst>
                    <a:ext uri="{9D8B030D-6E8A-4147-A177-3AD203B41FA5}">
                      <a16:colId xmlns:a16="http://schemas.microsoft.com/office/drawing/2014/main" val="127145379"/>
                    </a:ext>
                  </a:extLst>
                </a:gridCol>
                <a:gridCol w="8359780">
                  <a:extLst>
                    <a:ext uri="{9D8B030D-6E8A-4147-A177-3AD203B41FA5}">
                      <a16:colId xmlns:a16="http://schemas.microsoft.com/office/drawing/2014/main" val="961159335"/>
                    </a:ext>
                  </a:extLst>
                </a:gridCol>
              </a:tblGrid>
              <a:tr h="376769">
                <a:tc>
                  <a:txBody>
                    <a:bodyPr/>
                    <a:lstStyle/>
                    <a:p>
                      <a:pPr algn="ctr"/>
                      <a:r>
                        <a:rPr lang="ru-RU" sz="1600" b="1" dirty="0">
                          <a:effectLst/>
                        </a:rPr>
                        <a:t>Параметр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600" b="1" dirty="0">
                          <a:effectLst/>
                        </a:rPr>
                        <a:t>Значение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2679360"/>
                  </a:ext>
                </a:extLst>
              </a:tr>
              <a:tr h="376769">
                <a:tc>
                  <a:txBody>
                    <a:bodyPr/>
                    <a:lstStyle/>
                    <a:p>
                      <a:pPr marR="0" algn="l" rtl="0">
                        <a:lnSpc>
                          <a:spcPct val="100000"/>
                        </a:lnSpc>
                        <a:spcBef>
                          <a:spcPts val="0"/>
                        </a:spcBef>
                        <a:spcAft>
                          <a:spcPts val="0"/>
                        </a:spcAft>
                        <a:buClr>
                          <a:srgbClr val="000000"/>
                        </a:buClr>
                        <a:buFont typeface="Arial"/>
                      </a:pPr>
                      <a:r>
                        <a:rPr lang="ru-RU" sz="1400" b="1" i="0" u="none" strike="noStrike" cap="none" dirty="0">
                          <a:solidFill>
                            <a:schemeClr val="tx1"/>
                          </a:solidFill>
                          <a:effectLst/>
                          <a:latin typeface="+mn-lt"/>
                          <a:ea typeface="+mn-ea"/>
                          <a:cs typeface="+mn-cs"/>
                          <a:sym typeface="Arial"/>
                        </a:rPr>
                        <a:t>Размер </a:t>
                      </a:r>
                      <a:r>
                        <a:rPr lang="ru-RU" sz="1400" b="1" i="0" u="none" strike="noStrike" cap="none" dirty="0" err="1">
                          <a:solidFill>
                            <a:schemeClr val="tx1"/>
                          </a:solidFill>
                          <a:effectLst/>
                          <a:latin typeface="+mn-lt"/>
                          <a:ea typeface="+mn-ea"/>
                          <a:cs typeface="+mn-cs"/>
                          <a:sym typeface="Arial"/>
                        </a:rPr>
                        <a:t>батча</a:t>
                      </a:r>
                      <a:endParaRPr lang="ru-RU" sz="1400" b="1" i="0" u="none" strike="noStrike" cap="none" dirty="0">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16</a:t>
                      </a:r>
                      <a:endParaRPr lang="ru-RU" sz="1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82038320"/>
                  </a:ext>
                </a:extLst>
              </a:tr>
              <a:tr h="376769">
                <a:tc>
                  <a:txBody>
                    <a:bodyPr/>
                    <a:lstStyle/>
                    <a:p>
                      <a:pPr marR="0" algn="l" rtl="0">
                        <a:lnSpc>
                          <a:spcPct val="100000"/>
                        </a:lnSpc>
                        <a:spcBef>
                          <a:spcPts val="0"/>
                        </a:spcBef>
                        <a:spcAft>
                          <a:spcPts val="0"/>
                        </a:spcAft>
                        <a:buClr>
                          <a:srgbClr val="000000"/>
                        </a:buClr>
                        <a:buFont typeface="Arial"/>
                      </a:pPr>
                      <a:r>
                        <a:rPr lang="en-US" sz="1400" b="1" i="0" u="none" strike="noStrike" cap="none" dirty="0">
                          <a:solidFill>
                            <a:schemeClr val="tx1"/>
                          </a:solidFill>
                          <a:effectLst/>
                          <a:latin typeface="+mn-lt"/>
                          <a:ea typeface="+mn-ea"/>
                          <a:cs typeface="+mn-cs"/>
                          <a:sym typeface="Arial"/>
                        </a:rPr>
                        <a:t>Transforming and augmenting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Resize(256, 256), Normalize</a:t>
                      </a:r>
                      <a:endParaRPr lang="ru-RU" sz="1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77043586"/>
                  </a:ext>
                </a:extLst>
              </a:tr>
              <a:tr h="538771">
                <a:tc>
                  <a:txBody>
                    <a:bodyPr/>
                    <a:lstStyle/>
                    <a:p>
                      <a:pPr marR="0" algn="l" rtl="0">
                        <a:lnSpc>
                          <a:spcPct val="100000"/>
                        </a:lnSpc>
                        <a:spcBef>
                          <a:spcPts val="0"/>
                        </a:spcBef>
                        <a:spcAft>
                          <a:spcPts val="0"/>
                        </a:spcAft>
                        <a:buClr>
                          <a:srgbClr val="000000"/>
                        </a:buClr>
                        <a:buFont typeface="Arial"/>
                      </a:pPr>
                      <a:r>
                        <a:rPr lang="ru-RU" sz="1400" b="1" i="0" u="none" strike="noStrike" cap="none" dirty="0">
                          <a:solidFill>
                            <a:schemeClr val="tx1"/>
                          </a:solidFill>
                          <a:effectLst/>
                          <a:latin typeface="+mn-lt"/>
                          <a:ea typeface="+mn-ea"/>
                          <a:cs typeface="+mn-cs"/>
                          <a:sym typeface="Arial"/>
                        </a:rPr>
                        <a:t>Количество эпох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dirty="0">
                          <a:effectLst/>
                        </a:rPr>
                        <a:t>5 на этапе выбора лучшей модели</a:t>
                      </a:r>
                    </a:p>
                    <a:p>
                      <a:pPr algn="ctr"/>
                      <a:r>
                        <a:rPr lang="ru-RU" sz="1400" dirty="0">
                          <a:effectLst/>
                        </a:rPr>
                        <a:t>10 на финальном этапе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51836825"/>
                  </a:ext>
                </a:extLst>
              </a:tr>
              <a:tr h="376769">
                <a:tc>
                  <a:txBody>
                    <a:bodyPr/>
                    <a:lstStyle/>
                    <a:p>
                      <a:pPr marR="0" algn="l" rtl="0">
                        <a:lnSpc>
                          <a:spcPct val="100000"/>
                        </a:lnSpc>
                        <a:spcBef>
                          <a:spcPts val="0"/>
                        </a:spcBef>
                        <a:spcAft>
                          <a:spcPts val="0"/>
                        </a:spcAft>
                        <a:buClr>
                          <a:srgbClr val="000000"/>
                        </a:buClr>
                        <a:buFont typeface="Arial"/>
                      </a:pPr>
                      <a:r>
                        <a:rPr lang="ru-RU" sz="1400" b="1" i="0" u="none" strike="noStrike" cap="none" dirty="0">
                          <a:solidFill>
                            <a:schemeClr val="tx1"/>
                          </a:solidFill>
                          <a:effectLst/>
                          <a:latin typeface="+mn-lt"/>
                          <a:ea typeface="+mn-ea"/>
                          <a:cs typeface="+mn-cs"/>
                          <a:sym typeface="Arial"/>
                        </a:rPr>
                        <a:t>Функция потерь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BCEWithLogitsLoss, IoU (Intersection over Union), Dice Coefficient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93074994"/>
                  </a:ext>
                </a:extLst>
              </a:tr>
              <a:tr h="376769">
                <a:tc>
                  <a:txBody>
                    <a:bodyPr/>
                    <a:lstStyle/>
                    <a:p>
                      <a:pPr marR="0" algn="l" rtl="0">
                        <a:lnSpc>
                          <a:spcPct val="100000"/>
                        </a:lnSpc>
                        <a:spcBef>
                          <a:spcPts val="0"/>
                        </a:spcBef>
                        <a:spcAft>
                          <a:spcPts val="0"/>
                        </a:spcAft>
                        <a:buClr>
                          <a:srgbClr val="000000"/>
                        </a:buClr>
                        <a:buFont typeface="Arial"/>
                      </a:pPr>
                      <a:r>
                        <a:rPr lang="ru-RU" sz="1400" b="1" i="0" u="none" strike="noStrike" cap="none" dirty="0">
                          <a:solidFill>
                            <a:schemeClr val="tx1"/>
                          </a:solidFill>
                          <a:effectLst/>
                          <a:latin typeface="+mn-lt"/>
                          <a:ea typeface="+mn-ea"/>
                          <a:cs typeface="+mn-cs"/>
                          <a:sym typeface="Arial"/>
                        </a:rPr>
                        <a:t>Оптимизатор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Adam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99401630"/>
                  </a:ext>
                </a:extLst>
              </a:tr>
              <a:tr h="376769">
                <a:tc>
                  <a:txBody>
                    <a:bodyPr/>
                    <a:lstStyle/>
                    <a:p>
                      <a:pPr marR="0" algn="l" rtl="0">
                        <a:lnSpc>
                          <a:spcPct val="100000"/>
                        </a:lnSpc>
                        <a:spcBef>
                          <a:spcPts val="0"/>
                        </a:spcBef>
                        <a:spcAft>
                          <a:spcPts val="0"/>
                        </a:spcAft>
                        <a:buClr>
                          <a:srgbClr val="000000"/>
                        </a:buClr>
                        <a:buFont typeface="Arial"/>
                      </a:pPr>
                      <a:r>
                        <a:rPr lang="en-US" sz="1400" b="1" i="0" u="none" strike="noStrike" cap="none" dirty="0">
                          <a:solidFill>
                            <a:schemeClr val="tx1"/>
                          </a:solidFill>
                          <a:effectLst/>
                          <a:latin typeface="+mn-lt"/>
                          <a:ea typeface="+mn-ea"/>
                          <a:cs typeface="+mn-cs"/>
                          <a:sym typeface="Arial"/>
                        </a:rPr>
                        <a:t>Learning Rate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dirty="0">
                          <a:effectLst/>
                        </a:rPr>
                        <a:t>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91844748"/>
                  </a:ext>
                </a:extLst>
              </a:tr>
              <a:tr h="376769">
                <a:tc>
                  <a:txBody>
                    <a:bodyPr/>
                    <a:lstStyle/>
                    <a:p>
                      <a:pPr marR="0" algn="l" rtl="0">
                        <a:lnSpc>
                          <a:spcPct val="100000"/>
                        </a:lnSpc>
                        <a:spcBef>
                          <a:spcPts val="0"/>
                        </a:spcBef>
                        <a:spcAft>
                          <a:spcPts val="0"/>
                        </a:spcAft>
                        <a:buClr>
                          <a:srgbClr val="000000"/>
                        </a:buClr>
                        <a:buFont typeface="Arial"/>
                      </a:pPr>
                      <a:r>
                        <a:rPr lang="en-US" sz="1400" b="1" i="0" u="none" strike="noStrike" cap="none" dirty="0">
                          <a:solidFill>
                            <a:schemeClr val="tx1"/>
                          </a:solidFill>
                          <a:effectLst/>
                          <a:latin typeface="+mn-lt"/>
                          <a:ea typeface="+mn-ea"/>
                          <a:cs typeface="+mn-cs"/>
                          <a:sym typeface="Arial"/>
                        </a:rPr>
                        <a:t>Weight Decay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0.00001</a:t>
                      </a:r>
                      <a:endParaRPr lang="ru-RU" sz="1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67086688"/>
                  </a:ext>
                </a:extLst>
              </a:tr>
              <a:tr h="538771">
                <a:tc>
                  <a:txBody>
                    <a:bodyPr/>
                    <a:lstStyle/>
                    <a:p>
                      <a:pPr marR="0" algn="l" rtl="0">
                        <a:lnSpc>
                          <a:spcPct val="100000"/>
                        </a:lnSpc>
                        <a:spcBef>
                          <a:spcPts val="0"/>
                        </a:spcBef>
                        <a:spcAft>
                          <a:spcPts val="0"/>
                        </a:spcAft>
                        <a:buClr>
                          <a:srgbClr val="000000"/>
                        </a:buClr>
                        <a:buFont typeface="Arial"/>
                      </a:pPr>
                      <a:r>
                        <a:rPr lang="ru-RU" sz="1400" b="1" i="0" u="none" strike="noStrike" cap="none" dirty="0">
                          <a:solidFill>
                            <a:schemeClr val="tx1"/>
                          </a:solidFill>
                          <a:effectLst/>
                          <a:latin typeface="+mn-lt"/>
                          <a:ea typeface="+mn-ea"/>
                          <a:cs typeface="+mn-cs"/>
                          <a:sym typeface="Arial"/>
                        </a:rPr>
                        <a:t>Размер обучающего набора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1400" dirty="0">
                          <a:effectLst/>
                        </a:rPr>
                        <a:t>80% от половины набора данных при выборе </a:t>
                      </a:r>
                      <a:r>
                        <a:rPr lang="en-US" sz="1400" dirty="0">
                          <a:effectLst/>
                        </a:rPr>
                        <a:t>CNN</a:t>
                      </a:r>
                      <a:endParaRPr lang="ru-RU" sz="1400" dirty="0">
                        <a:effectLst/>
                      </a:endParaRPr>
                    </a:p>
                    <a:p>
                      <a:pPr algn="ctr"/>
                      <a:r>
                        <a:rPr lang="en-US" sz="1400" dirty="0">
                          <a:effectLst/>
                        </a:rPr>
                        <a:t>100</a:t>
                      </a:r>
                      <a:r>
                        <a:rPr lang="ru-RU" sz="1400" dirty="0">
                          <a:effectLst/>
                        </a:rPr>
                        <a:t>% от общего набора данных</a:t>
                      </a:r>
                      <a:r>
                        <a:rPr lang="en-US" sz="1400" dirty="0">
                          <a:effectLst/>
                        </a:rPr>
                        <a:t> </a:t>
                      </a:r>
                      <a:r>
                        <a:rPr lang="ru-RU" sz="1400" dirty="0">
                          <a:effectLst/>
                        </a:rPr>
                        <a:t>при финальном обучении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78797386"/>
                  </a:ext>
                </a:extLst>
              </a:tr>
              <a:tr h="376769">
                <a:tc>
                  <a:txBody>
                    <a:bodyPr/>
                    <a:lstStyle/>
                    <a:p>
                      <a:pPr marR="0" algn="l" rtl="0">
                        <a:lnSpc>
                          <a:spcPct val="100000"/>
                        </a:lnSpc>
                        <a:spcBef>
                          <a:spcPts val="0"/>
                        </a:spcBef>
                        <a:spcAft>
                          <a:spcPts val="0"/>
                        </a:spcAft>
                        <a:buClr>
                          <a:srgbClr val="000000"/>
                        </a:buClr>
                        <a:buFont typeface="Arial"/>
                      </a:pPr>
                      <a:r>
                        <a:rPr lang="ru-RU" sz="1400" b="1" i="0" u="none" strike="noStrike" cap="none" dirty="0">
                          <a:solidFill>
                            <a:schemeClr val="tx1"/>
                          </a:solidFill>
                          <a:effectLst/>
                          <a:latin typeface="+mn-lt"/>
                          <a:ea typeface="+mn-ea"/>
                          <a:cs typeface="+mn-cs"/>
                          <a:sym typeface="Arial"/>
                        </a:rPr>
                        <a:t>Размер </a:t>
                      </a:r>
                      <a:r>
                        <a:rPr lang="ru-RU" sz="1400" b="1" i="0" u="none" strike="noStrike" cap="none" dirty="0" err="1">
                          <a:solidFill>
                            <a:schemeClr val="tx1"/>
                          </a:solidFill>
                          <a:effectLst/>
                          <a:latin typeface="+mn-lt"/>
                          <a:ea typeface="+mn-ea"/>
                          <a:cs typeface="+mn-cs"/>
                          <a:sym typeface="Arial"/>
                        </a:rPr>
                        <a:t>валидационного</a:t>
                      </a:r>
                      <a:r>
                        <a:rPr lang="ru-RU" sz="1400" b="1" i="0" u="none" strike="noStrike" cap="none" dirty="0">
                          <a:solidFill>
                            <a:schemeClr val="tx1"/>
                          </a:solidFill>
                          <a:effectLst/>
                          <a:latin typeface="+mn-lt"/>
                          <a:ea typeface="+mn-ea"/>
                          <a:cs typeface="+mn-cs"/>
                          <a:sym typeface="Arial"/>
                        </a:rPr>
                        <a:t> набора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dirty="0">
                          <a:effectLst/>
                        </a:rPr>
                        <a:t>5% от половины набора данных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05224840"/>
                  </a:ext>
                </a:extLst>
              </a:tr>
              <a:tr h="376769">
                <a:tc>
                  <a:txBody>
                    <a:bodyPr/>
                    <a:lstStyle/>
                    <a:p>
                      <a:pPr marR="0" algn="l" rtl="0">
                        <a:lnSpc>
                          <a:spcPct val="100000"/>
                        </a:lnSpc>
                        <a:spcBef>
                          <a:spcPts val="0"/>
                        </a:spcBef>
                        <a:spcAft>
                          <a:spcPts val="0"/>
                        </a:spcAft>
                        <a:buClr>
                          <a:srgbClr val="000000"/>
                        </a:buClr>
                        <a:buFont typeface="Arial"/>
                      </a:pPr>
                      <a:r>
                        <a:rPr lang="ru-RU" sz="1400" b="1" i="0" u="none" strike="noStrike" cap="none" dirty="0">
                          <a:solidFill>
                            <a:schemeClr val="tx1"/>
                          </a:solidFill>
                          <a:effectLst/>
                          <a:latin typeface="+mn-lt"/>
                          <a:ea typeface="+mn-ea"/>
                          <a:cs typeface="+mn-cs"/>
                          <a:sym typeface="Arial"/>
                        </a:rPr>
                        <a:t>Размер тестового набора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dirty="0">
                          <a:effectLst/>
                        </a:rPr>
                        <a:t>15% от половины набора данных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39090848"/>
                  </a:ext>
                </a:extLst>
              </a:tr>
              <a:tr h="376769">
                <a:tc>
                  <a:txBody>
                    <a:bodyPr/>
                    <a:lstStyle/>
                    <a:p>
                      <a:pPr marR="0" algn="l" rtl="0">
                        <a:lnSpc>
                          <a:spcPct val="100000"/>
                        </a:lnSpc>
                        <a:spcBef>
                          <a:spcPts val="0"/>
                        </a:spcBef>
                        <a:spcAft>
                          <a:spcPts val="0"/>
                        </a:spcAft>
                        <a:buClr>
                          <a:srgbClr val="000000"/>
                        </a:buClr>
                        <a:buFont typeface="Arial"/>
                      </a:pPr>
                      <a:r>
                        <a:rPr lang="ru-RU" sz="1400" b="1" i="0" u="none" strike="noStrike" cap="none" dirty="0">
                          <a:solidFill>
                            <a:schemeClr val="tx1"/>
                          </a:solidFill>
                          <a:effectLst/>
                          <a:latin typeface="+mn-lt"/>
                          <a:ea typeface="+mn-ea"/>
                          <a:cs typeface="+mn-cs"/>
                          <a:sym typeface="Arial"/>
                        </a:rPr>
                        <a:t>Метрики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Train Loss, Train IoU Accuracy, Train Dice Accuracy, Val Loss, Val IoU Accuracy, Val Dice Accuracy</a:t>
                      </a:r>
                      <a:endParaRPr lang="ru-RU" sz="1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18294281"/>
                  </a:ext>
                </a:extLst>
              </a:tr>
              <a:tr h="376769">
                <a:tc>
                  <a:txBody>
                    <a:bodyPr/>
                    <a:lstStyle/>
                    <a:p>
                      <a:pPr marR="0" algn="l" rtl="0">
                        <a:lnSpc>
                          <a:spcPct val="100000"/>
                        </a:lnSpc>
                        <a:spcBef>
                          <a:spcPts val="0"/>
                        </a:spcBef>
                        <a:spcAft>
                          <a:spcPts val="0"/>
                        </a:spcAft>
                        <a:buClr>
                          <a:srgbClr val="000000"/>
                        </a:buClr>
                        <a:buFont typeface="Arial"/>
                      </a:pPr>
                      <a:r>
                        <a:rPr lang="ru-RU" sz="1400" b="1" i="0" u="none" strike="noStrike" cap="none" dirty="0">
                          <a:solidFill>
                            <a:schemeClr val="tx1"/>
                          </a:solidFill>
                          <a:effectLst/>
                          <a:latin typeface="+mn-lt"/>
                          <a:ea typeface="+mn-ea"/>
                          <a:cs typeface="+mn-cs"/>
                          <a:sym typeface="Arial"/>
                        </a:rPr>
                        <a:t>Логирование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dirty="0">
                          <a:effectLst/>
                        </a:rPr>
                        <a:t>Запись метрик в </a:t>
                      </a:r>
                      <a:r>
                        <a:rPr lang="en-US" sz="1400" dirty="0">
                          <a:effectLst/>
                        </a:rPr>
                        <a:t>CSV </a:t>
                      </a:r>
                      <a:r>
                        <a:rPr lang="ru-RU" sz="1400" dirty="0">
                          <a:effectLst/>
                        </a:rPr>
                        <a:t>файл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28453923"/>
                  </a:ext>
                </a:extLst>
              </a:tr>
              <a:tr h="376769">
                <a:tc>
                  <a:txBody>
                    <a:bodyPr/>
                    <a:lstStyle/>
                    <a:p>
                      <a:pPr marR="0" algn="l" rtl="0">
                        <a:lnSpc>
                          <a:spcPct val="100000"/>
                        </a:lnSpc>
                        <a:spcBef>
                          <a:spcPts val="0"/>
                        </a:spcBef>
                        <a:spcAft>
                          <a:spcPts val="0"/>
                        </a:spcAft>
                        <a:buClr>
                          <a:srgbClr val="000000"/>
                        </a:buClr>
                        <a:buFont typeface="Arial"/>
                      </a:pPr>
                      <a:r>
                        <a:rPr lang="ru-RU" sz="1400" b="1" i="0" u="none" strike="noStrike" cap="none" dirty="0">
                          <a:solidFill>
                            <a:schemeClr val="tx1"/>
                          </a:solidFill>
                          <a:effectLst/>
                          <a:latin typeface="+mn-lt"/>
                          <a:ea typeface="+mn-ea"/>
                          <a:cs typeface="+mn-cs"/>
                          <a:sym typeface="Arial"/>
                        </a:rPr>
                        <a:t>Визуализация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dirty="0">
                          <a:effectLst/>
                        </a:rPr>
                        <a:t>Наложение оригинальной маски и предсказанной маски на исходное изображение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15819457"/>
                  </a:ext>
                </a:extLst>
              </a:tr>
            </a:tbl>
          </a:graphicData>
        </a:graphic>
      </p:graphicFrame>
    </p:spTree>
    <p:extLst>
      <p:ext uri="{BB962C8B-B14F-4D97-AF65-F5344CB8AC3E}">
        <p14:creationId xmlns:p14="http://schemas.microsoft.com/office/powerpoint/2010/main" val="1170578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BD0A0"/>
        </a:solidFill>
        <a:effectLst/>
      </p:bgPr>
    </p:bg>
    <p:spTree>
      <p:nvGrpSpPr>
        <p:cNvPr id="1" name="Shape 1022"/>
        <p:cNvGrpSpPr/>
        <p:nvPr/>
      </p:nvGrpSpPr>
      <p:grpSpPr>
        <a:xfrm>
          <a:off x="0" y="0"/>
          <a:ext cx="0" cy="0"/>
          <a:chOff x="0" y="0"/>
          <a:chExt cx="0" cy="0"/>
        </a:xfrm>
      </p:grpSpPr>
      <p:sp>
        <p:nvSpPr>
          <p:cNvPr id="1025" name="Google Shape;1025;p60"/>
          <p:cNvSpPr txBox="1"/>
          <p:nvPr/>
        </p:nvSpPr>
        <p:spPr>
          <a:xfrm>
            <a:off x="214167" y="294868"/>
            <a:ext cx="11763665" cy="492690"/>
          </a:xfrm>
          <a:prstGeom prst="rect">
            <a:avLst/>
          </a:prstGeom>
          <a:noFill/>
          <a:ln>
            <a:noFill/>
          </a:ln>
        </p:spPr>
        <p:txBody>
          <a:bodyPr spcFirstLastPara="1" wrap="square" lIns="0" tIns="0" rIns="0" bIns="0" anchor="t" anchorCtr="0">
            <a:noAutofit/>
          </a:bodyPr>
          <a:lstStyle/>
          <a:p>
            <a:pPr marL="0" marR="0" lvl="0" indent="0" algn="ctr" defTabSz="609630" rtl="0" eaLnBrk="1" fontAlgn="auto" latinLnBrk="0" hangingPunct="1">
              <a:lnSpc>
                <a:spcPct val="80000"/>
              </a:lnSpc>
              <a:spcBef>
                <a:spcPts val="0"/>
              </a:spcBef>
              <a:spcAft>
                <a:spcPts val="0"/>
              </a:spcAft>
              <a:buClr>
                <a:srgbClr val="000000"/>
              </a:buClr>
              <a:buSzPts val="1100"/>
              <a:buFontTx/>
              <a:buNone/>
              <a:tabLst/>
              <a:defRPr/>
            </a:pPr>
            <a:r>
              <a:rPr kumimoji="0" lang="ru-RU" sz="36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Сравнение метрик и выбор наилучшей CNN</a:t>
            </a:r>
          </a:p>
        </p:txBody>
      </p:sp>
      <p:sp>
        <p:nvSpPr>
          <p:cNvPr id="3" name="Rectangle 1">
            <a:extLst>
              <a:ext uri="{FF2B5EF4-FFF2-40B4-BE49-F238E27FC236}">
                <a16:creationId xmlns:a16="http://schemas.microsoft.com/office/drawing/2014/main" id="{073F7C72-47E7-4561-8501-EABD0086E15F}"/>
              </a:ext>
            </a:extLst>
          </p:cNvPr>
          <p:cNvSpPr>
            <a:spLocks noChangeArrowheads="1"/>
          </p:cNvSpPr>
          <p:nvPr/>
        </p:nvSpPr>
        <p:spPr bwMode="auto">
          <a:xfrm>
            <a:off x="415925" y="2762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 name="Прямоугольник 8">
            <a:extLst>
              <a:ext uri="{FF2B5EF4-FFF2-40B4-BE49-F238E27FC236}">
                <a16:creationId xmlns:a16="http://schemas.microsoft.com/office/drawing/2014/main" id="{6670A3FB-6DA4-4FEF-A266-059ED5B8B8CB}"/>
              </a:ext>
            </a:extLst>
          </p:cNvPr>
          <p:cNvSpPr/>
          <p:nvPr/>
        </p:nvSpPr>
        <p:spPr>
          <a:xfrm>
            <a:off x="1136186" y="904151"/>
            <a:ext cx="32941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effectLst/>
                <a:uLnTx/>
                <a:uFillTx/>
                <a:latin typeface="Inter"/>
                <a:ea typeface="+mn-ea"/>
                <a:cs typeface="+mn-cs"/>
              </a:rPr>
              <a:t>Сравнение метрик по классам:</a:t>
            </a:r>
          </a:p>
        </p:txBody>
      </p:sp>
      <p:graphicFrame>
        <p:nvGraphicFramePr>
          <p:cNvPr id="10" name="Таблица 9">
            <a:extLst>
              <a:ext uri="{FF2B5EF4-FFF2-40B4-BE49-F238E27FC236}">
                <a16:creationId xmlns:a16="http://schemas.microsoft.com/office/drawing/2014/main" id="{66A87171-A05B-4302-A6B3-E68D854BD643}"/>
              </a:ext>
            </a:extLst>
          </p:cNvPr>
          <p:cNvGraphicFramePr>
            <a:graphicFrameLocks noGrp="1"/>
          </p:cNvGraphicFramePr>
          <p:nvPr>
            <p:extLst>
              <p:ext uri="{D42A27DB-BD31-4B8C-83A1-F6EECF244321}">
                <p14:modId xmlns:p14="http://schemas.microsoft.com/office/powerpoint/2010/main" val="896847663"/>
              </p:ext>
            </p:extLst>
          </p:nvPr>
        </p:nvGraphicFramePr>
        <p:xfrm>
          <a:off x="1187021" y="1273483"/>
          <a:ext cx="8898302" cy="1249680"/>
        </p:xfrm>
        <a:graphic>
          <a:graphicData uri="http://schemas.openxmlformats.org/drawingml/2006/table">
            <a:tbl>
              <a:tblPr/>
              <a:tblGrid>
                <a:gridCol w="1403555">
                  <a:extLst>
                    <a:ext uri="{9D8B030D-6E8A-4147-A177-3AD203B41FA5}">
                      <a16:colId xmlns:a16="http://schemas.microsoft.com/office/drawing/2014/main" val="380767384"/>
                    </a:ext>
                  </a:extLst>
                </a:gridCol>
                <a:gridCol w="1637857">
                  <a:extLst>
                    <a:ext uri="{9D8B030D-6E8A-4147-A177-3AD203B41FA5}">
                      <a16:colId xmlns:a16="http://schemas.microsoft.com/office/drawing/2014/main" val="4108646261"/>
                    </a:ext>
                  </a:extLst>
                </a:gridCol>
                <a:gridCol w="2144111">
                  <a:extLst>
                    <a:ext uri="{9D8B030D-6E8A-4147-A177-3AD203B41FA5}">
                      <a16:colId xmlns:a16="http://schemas.microsoft.com/office/drawing/2014/main" val="3096514407"/>
                    </a:ext>
                  </a:extLst>
                </a:gridCol>
                <a:gridCol w="2459420">
                  <a:extLst>
                    <a:ext uri="{9D8B030D-6E8A-4147-A177-3AD203B41FA5}">
                      <a16:colId xmlns:a16="http://schemas.microsoft.com/office/drawing/2014/main" val="3142292623"/>
                    </a:ext>
                  </a:extLst>
                </a:gridCol>
                <a:gridCol w="1253359">
                  <a:extLst>
                    <a:ext uri="{9D8B030D-6E8A-4147-A177-3AD203B41FA5}">
                      <a16:colId xmlns:a16="http://schemas.microsoft.com/office/drawing/2014/main" val="3701876054"/>
                    </a:ext>
                  </a:extLst>
                </a:gridCol>
              </a:tblGrid>
              <a:tr h="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ctr"/>
                      <a:r>
                        <a:rPr lang="ru-RU" sz="1600" b="1" i="0" u="none" strike="noStrike" cap="none" dirty="0">
                          <a:solidFill>
                            <a:schemeClr val="tx1"/>
                          </a:solidFill>
                          <a:effectLst/>
                          <a:latin typeface="Calibri" panose="020F0502020204030204"/>
                          <a:ea typeface="+mn-ea"/>
                          <a:cs typeface="+mn-cs"/>
                          <a:sym typeface="Arial"/>
                        </a:rPr>
                        <a:t>Модель</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R="0" algn="ctr" rtl="0">
                        <a:lnSpc>
                          <a:spcPct val="100000"/>
                        </a:lnSpc>
                        <a:spcBef>
                          <a:spcPts val="0"/>
                        </a:spcBef>
                        <a:spcAft>
                          <a:spcPts val="0"/>
                        </a:spcAft>
                        <a:buClr>
                          <a:srgbClr val="000000"/>
                        </a:buClr>
                        <a:buFont typeface="Arial"/>
                      </a:pPr>
                      <a:r>
                        <a:rPr lang="ru-RU" sz="1600" b="1" i="0" u="none" strike="noStrike" cap="none" dirty="0">
                          <a:solidFill>
                            <a:schemeClr val="tx1"/>
                          </a:solidFill>
                          <a:effectLst/>
                          <a:latin typeface="Calibri" panose="020F0502020204030204"/>
                          <a:ea typeface="+mn-ea"/>
                          <a:cs typeface="+mn-cs"/>
                          <a:sym typeface="Arial"/>
                        </a:rPr>
                        <a:t>Время на 5 эпох</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R="0" algn="ctr" rtl="0">
                        <a:lnSpc>
                          <a:spcPct val="100000"/>
                        </a:lnSpc>
                        <a:spcBef>
                          <a:spcPts val="0"/>
                        </a:spcBef>
                        <a:spcAft>
                          <a:spcPts val="0"/>
                        </a:spcAft>
                        <a:buClr>
                          <a:srgbClr val="000000"/>
                        </a:buClr>
                        <a:buFont typeface="Arial"/>
                      </a:pPr>
                      <a:r>
                        <a:rPr lang="en-US" sz="1600" b="1" i="0" u="none" strike="noStrike" cap="none" dirty="0">
                          <a:solidFill>
                            <a:schemeClr val="tx1"/>
                          </a:solidFill>
                          <a:effectLst/>
                          <a:latin typeface="Calibri" panose="020F0502020204030204"/>
                          <a:ea typeface="+mn-ea"/>
                          <a:cs typeface="+mn-cs"/>
                          <a:sym typeface="Arial"/>
                        </a:rPr>
                        <a:t>Loss</a:t>
                      </a:r>
                      <a:endParaRPr lang="ru-RU" sz="1600" b="1" i="0" u="none" strike="noStrike" cap="none" dirty="0">
                        <a:solidFill>
                          <a:schemeClr val="tx1"/>
                        </a:solidFill>
                        <a:effectLst/>
                        <a:latin typeface="Calibri" panose="020F0502020204030204"/>
                        <a:ea typeface="+mn-ea"/>
                        <a:cs typeface="+mn-cs"/>
                        <a:sym typeface="Arial"/>
                      </a:endParaRPr>
                    </a:p>
                    <a:p>
                      <a:pPr marR="0" algn="ctr" rtl="0">
                        <a:lnSpc>
                          <a:spcPct val="100000"/>
                        </a:lnSpc>
                        <a:spcBef>
                          <a:spcPts val="0"/>
                        </a:spcBef>
                        <a:spcAft>
                          <a:spcPts val="0"/>
                        </a:spcAft>
                        <a:buClr>
                          <a:srgbClr val="000000"/>
                        </a:buClr>
                        <a:buFont typeface="Arial"/>
                      </a:pPr>
                      <a:r>
                        <a:rPr lang="ru-RU" sz="1600" b="1" i="0" u="none" strike="noStrike" cap="none" dirty="0">
                          <a:solidFill>
                            <a:schemeClr val="tx1"/>
                          </a:solidFill>
                          <a:effectLst/>
                          <a:latin typeface="Calibri" panose="020F0502020204030204"/>
                          <a:ea typeface="+mn-ea"/>
                          <a:cs typeface="+mn-cs"/>
                          <a:sym typeface="Arial"/>
                        </a:rPr>
                        <a:t>(</a:t>
                      </a:r>
                      <a:r>
                        <a:rPr lang="en-US" sz="1600" b="1" i="0" u="none" strike="noStrike" cap="none" dirty="0">
                          <a:solidFill>
                            <a:schemeClr val="tx1"/>
                          </a:solidFill>
                          <a:effectLst/>
                          <a:latin typeface="Calibri" panose="020F0502020204030204"/>
                          <a:ea typeface="+mn-ea"/>
                          <a:cs typeface="+mn-cs"/>
                          <a:sym typeface="Arial"/>
                        </a:rPr>
                        <a:t>BCEWithLogitsLoss</a:t>
                      </a:r>
                      <a:r>
                        <a:rPr lang="ru-RU" sz="1600" b="1" i="0" u="none" strike="noStrike" cap="none" dirty="0">
                          <a:solidFill>
                            <a:schemeClr val="tx1"/>
                          </a:solidFill>
                          <a:effectLst/>
                          <a:latin typeface="Calibri" panose="020F0502020204030204"/>
                          <a:ea typeface="+mn-ea"/>
                          <a:cs typeface="+mn-cs"/>
                          <a:sym typeface="Arial"/>
                        </a:rPr>
                        <a:t>)</a:t>
                      </a:r>
                      <a:endParaRPr lang="en-US" sz="1600" b="1" i="0" u="none" strike="noStrike" cap="none" dirty="0">
                        <a:solidFill>
                          <a:schemeClr val="tx1"/>
                        </a:solidFill>
                        <a:effectLst/>
                        <a:latin typeface="Calibri" panose="020F0502020204030204"/>
                        <a:ea typeface="+mn-ea"/>
                        <a:cs typeface="+mn-cs"/>
                        <a:sym typeface="Aria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R="0" algn="ctr" rtl="0">
                        <a:lnSpc>
                          <a:spcPct val="100000"/>
                        </a:lnSpc>
                        <a:spcBef>
                          <a:spcPts val="0"/>
                        </a:spcBef>
                        <a:spcAft>
                          <a:spcPts val="0"/>
                        </a:spcAft>
                        <a:buClr>
                          <a:srgbClr val="000000"/>
                        </a:buClr>
                        <a:buFont typeface="Arial"/>
                      </a:pPr>
                      <a:r>
                        <a:rPr lang="en-US" sz="1600" b="1" i="0" u="none" strike="noStrike" cap="none" dirty="0">
                          <a:solidFill>
                            <a:schemeClr val="tx1"/>
                          </a:solidFill>
                          <a:effectLst/>
                          <a:latin typeface="Calibri" panose="020F0502020204030204"/>
                          <a:ea typeface="+mn-ea"/>
                          <a:cs typeface="+mn-cs"/>
                          <a:sym typeface="Arial"/>
                        </a:rPr>
                        <a:t>IoU </a:t>
                      </a:r>
                      <a:endParaRPr lang="ru-RU" sz="1600" b="1" i="0" u="none" strike="noStrike" cap="none" dirty="0">
                        <a:solidFill>
                          <a:schemeClr val="tx1"/>
                        </a:solidFill>
                        <a:effectLst/>
                        <a:latin typeface="Calibri" panose="020F0502020204030204"/>
                        <a:ea typeface="+mn-ea"/>
                        <a:cs typeface="+mn-cs"/>
                        <a:sym typeface="Arial"/>
                      </a:endParaRPr>
                    </a:p>
                    <a:p>
                      <a:pPr marR="0" algn="ctr" rtl="0">
                        <a:lnSpc>
                          <a:spcPct val="100000"/>
                        </a:lnSpc>
                        <a:spcBef>
                          <a:spcPts val="0"/>
                        </a:spcBef>
                        <a:spcAft>
                          <a:spcPts val="0"/>
                        </a:spcAft>
                        <a:buClr>
                          <a:srgbClr val="000000"/>
                        </a:buClr>
                        <a:buFont typeface="Arial"/>
                      </a:pPr>
                      <a:r>
                        <a:rPr lang="en-US" sz="1600" b="1" i="0" u="none" strike="noStrike" cap="none" dirty="0">
                          <a:solidFill>
                            <a:schemeClr val="tx1"/>
                          </a:solidFill>
                          <a:effectLst/>
                          <a:latin typeface="Calibri" panose="020F0502020204030204"/>
                          <a:ea typeface="+mn-ea"/>
                          <a:cs typeface="+mn-cs"/>
                          <a:sym typeface="Arial"/>
                        </a:rPr>
                        <a:t>(Intersection over Union)</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R="0" algn="ctr" rtl="0">
                        <a:lnSpc>
                          <a:spcPct val="100000"/>
                        </a:lnSpc>
                        <a:spcBef>
                          <a:spcPts val="0"/>
                        </a:spcBef>
                        <a:spcAft>
                          <a:spcPts val="0"/>
                        </a:spcAft>
                        <a:buClr>
                          <a:srgbClr val="000000"/>
                        </a:buClr>
                        <a:buFont typeface="Arial"/>
                      </a:pPr>
                      <a:r>
                        <a:rPr lang="en-US" sz="1600" b="1" i="0" u="none" strike="noStrike" cap="none" dirty="0">
                          <a:solidFill>
                            <a:schemeClr val="tx1"/>
                          </a:solidFill>
                          <a:effectLst/>
                          <a:latin typeface="Calibri" panose="020F0502020204030204"/>
                          <a:ea typeface="+mn-ea"/>
                          <a:cs typeface="+mn-cs"/>
                          <a:sym typeface="Arial"/>
                        </a:rPr>
                        <a:t>Dice Coefficient</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2203357142"/>
                  </a:ext>
                </a:extLst>
              </a:tr>
              <a:tr h="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en-US" sz="1600" b="1" i="0" u="none" strike="noStrike" cap="none" dirty="0">
                          <a:solidFill>
                            <a:schemeClr val="tx1"/>
                          </a:solidFill>
                          <a:effectLst/>
                          <a:latin typeface="Calibri" panose="020F0502020204030204"/>
                          <a:ea typeface="+mn-ea"/>
                          <a:cs typeface="+mn-cs"/>
                          <a:sym typeface="Arial"/>
                        </a:rPr>
                        <a:t>DeepLabV3</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ctr"/>
                      <a:r>
                        <a:rPr lang="ru-RU" sz="1600" b="0" i="0" u="none" strike="noStrike" cap="none" dirty="0">
                          <a:solidFill>
                            <a:schemeClr val="tx1"/>
                          </a:solidFill>
                          <a:effectLst/>
                          <a:latin typeface="Calibri" panose="020F0502020204030204"/>
                          <a:ea typeface="+mn-ea"/>
                          <a:cs typeface="+mn-cs"/>
                          <a:sym typeface="Arial"/>
                        </a:rPr>
                        <a:t>43.61 мин</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ctr"/>
                      <a:r>
                        <a:rPr lang="ru-RU" sz="1600" b="0" i="0" u="none" strike="noStrike" cap="none" dirty="0">
                          <a:solidFill>
                            <a:schemeClr val="tx1"/>
                          </a:solidFill>
                          <a:effectLst/>
                          <a:latin typeface="Calibri" panose="020F0502020204030204"/>
                          <a:ea typeface="+mn-ea"/>
                          <a:cs typeface="+mn-cs"/>
                          <a:sym typeface="Arial"/>
                        </a:rPr>
                        <a:t>0.175</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ctr"/>
                      <a:r>
                        <a:rPr lang="ru-RU" sz="1600" b="0" i="0" u="none" strike="noStrike" cap="none" dirty="0">
                          <a:solidFill>
                            <a:schemeClr val="tx1"/>
                          </a:solidFill>
                          <a:effectLst/>
                          <a:latin typeface="Calibri" panose="020F0502020204030204"/>
                          <a:ea typeface="+mn-ea"/>
                          <a:cs typeface="+mn-cs"/>
                          <a:sym typeface="Arial"/>
                        </a:rPr>
                        <a:t>0.791</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ctr"/>
                      <a:r>
                        <a:rPr lang="ru-RU" sz="1600" b="0" i="0" u="none" strike="noStrike" cap="none" dirty="0">
                          <a:solidFill>
                            <a:schemeClr val="tx1"/>
                          </a:solidFill>
                          <a:effectLst/>
                          <a:latin typeface="Calibri" panose="020F0502020204030204"/>
                          <a:ea typeface="+mn-ea"/>
                          <a:cs typeface="+mn-cs"/>
                          <a:sym typeface="Arial"/>
                        </a:rPr>
                        <a:t>0.882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15722762"/>
                  </a:ext>
                </a:extLst>
              </a:tr>
              <a:tr h="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r>
                        <a:rPr lang="en-US" sz="1600" b="1" i="0" u="none" strike="noStrike" cap="none" dirty="0">
                          <a:solidFill>
                            <a:schemeClr val="tx1"/>
                          </a:solidFill>
                          <a:effectLst/>
                          <a:latin typeface="Calibri" panose="020F0502020204030204"/>
                          <a:ea typeface="+mn-ea"/>
                          <a:cs typeface="+mn-cs"/>
                          <a:sym typeface="Arial"/>
                        </a:rPr>
                        <a:t>U-Net</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ctr"/>
                      <a:r>
                        <a:rPr lang="ru-RU" sz="1600" b="0" i="0" u="none" strike="noStrike" cap="none" dirty="0">
                          <a:solidFill>
                            <a:schemeClr val="tx1"/>
                          </a:solidFill>
                          <a:effectLst/>
                          <a:latin typeface="Calibri" panose="020F0502020204030204"/>
                          <a:ea typeface="+mn-ea"/>
                          <a:cs typeface="+mn-cs"/>
                          <a:sym typeface="Arial"/>
                        </a:rPr>
                        <a:t>31.75 мин</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ctr"/>
                      <a:r>
                        <a:rPr lang="ru-RU" sz="1600" b="0" i="0" u="none" strike="noStrike" cap="none" dirty="0">
                          <a:solidFill>
                            <a:schemeClr val="tx1"/>
                          </a:solidFill>
                          <a:effectLst/>
                          <a:latin typeface="Calibri" panose="020F0502020204030204"/>
                          <a:ea typeface="+mn-ea"/>
                          <a:cs typeface="+mn-cs"/>
                          <a:sym typeface="Arial"/>
                        </a:rPr>
                        <a:t>0.152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ctr"/>
                      <a:r>
                        <a:rPr lang="ru-RU" sz="1600" b="0" i="0" u="none" strike="noStrike" cap="none" dirty="0">
                          <a:solidFill>
                            <a:schemeClr val="tx1"/>
                          </a:solidFill>
                          <a:effectLst/>
                          <a:latin typeface="Calibri" panose="020F0502020204030204"/>
                          <a:ea typeface="+mn-ea"/>
                          <a:cs typeface="+mn-cs"/>
                          <a:sym typeface="Arial"/>
                        </a:rPr>
                        <a:t>0.892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ctr"/>
                      <a:r>
                        <a:rPr lang="ru-RU" sz="1600" b="0" i="0" u="none" strike="noStrike" cap="none" dirty="0">
                          <a:solidFill>
                            <a:schemeClr val="tx1"/>
                          </a:solidFill>
                          <a:effectLst/>
                          <a:latin typeface="Calibri" panose="020F0502020204030204"/>
                          <a:ea typeface="+mn-ea"/>
                          <a:cs typeface="+mn-cs"/>
                          <a:sym typeface="Arial"/>
                        </a:rPr>
                        <a:t>0.942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DFCA2"/>
                    </a:solidFill>
                  </a:tcPr>
                </a:tc>
                <a:extLst>
                  <a:ext uri="{0D108BD9-81ED-4DB2-BD59-A6C34878D82A}">
                    <a16:rowId xmlns:a16="http://schemas.microsoft.com/office/drawing/2014/main" val="3742474194"/>
                  </a:ext>
                </a:extLst>
              </a:tr>
            </a:tbl>
          </a:graphicData>
        </a:graphic>
      </p:graphicFrame>
      <p:sp>
        <p:nvSpPr>
          <p:cNvPr id="7" name="Прямоугольник 6">
            <a:extLst>
              <a:ext uri="{FF2B5EF4-FFF2-40B4-BE49-F238E27FC236}">
                <a16:creationId xmlns:a16="http://schemas.microsoft.com/office/drawing/2014/main" id="{081781A3-3FAE-448A-8E0D-7B6A10E8AD83}"/>
              </a:ext>
            </a:extLst>
          </p:cNvPr>
          <p:cNvSpPr/>
          <p:nvPr/>
        </p:nvSpPr>
        <p:spPr>
          <a:xfrm>
            <a:off x="3722250" y="2639756"/>
            <a:ext cx="3827844" cy="461665"/>
          </a:xfrm>
          <a:prstGeom prst="rect">
            <a:avLst/>
          </a:prstGeom>
        </p:spPr>
        <p:txBody>
          <a:bodyPr wrap="none">
            <a:spAutoFit/>
          </a:bodyPr>
          <a:lstStyle/>
          <a:p>
            <a:pPr algn="ctr"/>
            <a:r>
              <a:rPr lang="ru-RU" sz="2400" b="1" dirty="0">
                <a:solidFill>
                  <a:srgbClr val="404040"/>
                </a:solidFill>
                <a:latin typeface="Inter"/>
              </a:rPr>
              <a:t>Подробный анализ метрик</a:t>
            </a:r>
          </a:p>
        </p:txBody>
      </p:sp>
      <p:sp>
        <p:nvSpPr>
          <p:cNvPr id="14" name="Прямоугольник 13">
            <a:extLst>
              <a:ext uri="{FF2B5EF4-FFF2-40B4-BE49-F238E27FC236}">
                <a16:creationId xmlns:a16="http://schemas.microsoft.com/office/drawing/2014/main" id="{CBEE575E-C2DC-45C1-BDDA-D8DD4C7FE384}"/>
              </a:ext>
            </a:extLst>
          </p:cNvPr>
          <p:cNvSpPr/>
          <p:nvPr/>
        </p:nvSpPr>
        <p:spPr>
          <a:xfrm>
            <a:off x="127458" y="3101421"/>
            <a:ext cx="5566544" cy="3693319"/>
          </a:xfrm>
          <a:prstGeom prst="rect">
            <a:avLst/>
          </a:prstGeom>
          <a:solidFill>
            <a:schemeClr val="bg2">
              <a:lumMod val="40000"/>
              <a:lumOff val="60000"/>
            </a:schemeClr>
          </a:solidFill>
        </p:spPr>
        <p:txBody>
          <a:bodyPr wrap="square">
            <a:spAutoFit/>
          </a:bodyPr>
          <a:lstStyle/>
          <a:p>
            <a:pPr>
              <a:buFont typeface="+mj-lt"/>
              <a:buAutoNum type="arabicPeriod"/>
            </a:pPr>
            <a:r>
              <a:rPr lang="ru-RU" b="1" dirty="0" err="1">
                <a:solidFill>
                  <a:srgbClr val="404040"/>
                </a:solidFill>
                <a:latin typeface="Inter"/>
              </a:rPr>
              <a:t>Test</a:t>
            </a:r>
            <a:r>
              <a:rPr lang="ru-RU" b="1" dirty="0">
                <a:solidFill>
                  <a:srgbClr val="404040"/>
                </a:solidFill>
                <a:latin typeface="Inter"/>
              </a:rPr>
              <a:t> </a:t>
            </a:r>
            <a:r>
              <a:rPr lang="ru-RU" b="1" dirty="0" err="1">
                <a:solidFill>
                  <a:srgbClr val="404040"/>
                </a:solidFill>
                <a:latin typeface="Inter"/>
              </a:rPr>
              <a:t>Loss</a:t>
            </a:r>
            <a:r>
              <a:rPr lang="ru-RU" dirty="0">
                <a:solidFill>
                  <a:srgbClr val="404040"/>
                </a:solidFill>
                <a:latin typeface="Inter"/>
              </a:rPr>
              <a:t>:</a:t>
            </a:r>
          </a:p>
          <a:p>
            <a:pPr marL="742950" lvl="1" indent="-285750">
              <a:buFont typeface="+mj-lt"/>
              <a:buAutoNum type="arabicPeriod"/>
            </a:pPr>
            <a:r>
              <a:rPr lang="ru-RU" b="1" dirty="0">
                <a:solidFill>
                  <a:srgbClr val="404040"/>
                </a:solidFill>
                <a:latin typeface="Inter"/>
              </a:rPr>
              <a:t>U-</a:t>
            </a:r>
            <a:r>
              <a:rPr lang="ru-RU" b="1" dirty="0" err="1">
                <a:solidFill>
                  <a:srgbClr val="404040"/>
                </a:solidFill>
                <a:latin typeface="Inter"/>
              </a:rPr>
              <a:t>Net</a:t>
            </a:r>
            <a:r>
              <a:rPr lang="ru-RU" dirty="0">
                <a:solidFill>
                  <a:srgbClr val="404040"/>
                </a:solidFill>
                <a:latin typeface="Inter"/>
              </a:rPr>
              <a:t> показывает значительно меньшую потерю (0.100 против 0.175 у DeepLabV3).</a:t>
            </a:r>
          </a:p>
          <a:p>
            <a:pPr marL="742950" lvl="1" indent="-285750">
              <a:buFont typeface="+mj-lt"/>
              <a:buAutoNum type="arabicPeriod"/>
            </a:pPr>
            <a:r>
              <a:rPr lang="ru-RU" dirty="0">
                <a:solidFill>
                  <a:srgbClr val="404040"/>
                </a:solidFill>
                <a:latin typeface="Inter"/>
              </a:rPr>
              <a:t>Это указывает на то, что U-</a:t>
            </a:r>
            <a:r>
              <a:rPr lang="ru-RU" dirty="0" err="1">
                <a:solidFill>
                  <a:srgbClr val="404040"/>
                </a:solidFill>
                <a:latin typeface="Inter"/>
              </a:rPr>
              <a:t>Net</a:t>
            </a:r>
            <a:r>
              <a:rPr lang="ru-RU" dirty="0">
                <a:solidFill>
                  <a:srgbClr val="404040"/>
                </a:solidFill>
                <a:latin typeface="Inter"/>
              </a:rPr>
              <a:t> лучше справляется с минимизацией ошибки на тестовых данных.</a:t>
            </a:r>
          </a:p>
          <a:p>
            <a:pPr>
              <a:buFont typeface="+mj-lt"/>
              <a:buAutoNum type="arabicPeriod"/>
            </a:pPr>
            <a:r>
              <a:rPr lang="ru-RU" b="1" dirty="0" err="1">
                <a:solidFill>
                  <a:srgbClr val="404040"/>
                </a:solidFill>
                <a:latin typeface="Inter"/>
              </a:rPr>
              <a:t>IoU</a:t>
            </a:r>
            <a:r>
              <a:rPr lang="ru-RU" b="1" dirty="0">
                <a:solidFill>
                  <a:srgbClr val="404040"/>
                </a:solidFill>
                <a:latin typeface="Inter"/>
              </a:rPr>
              <a:t> (</a:t>
            </a:r>
            <a:r>
              <a:rPr lang="ru-RU" b="1" dirty="0" err="1">
                <a:solidFill>
                  <a:srgbClr val="404040"/>
                </a:solidFill>
                <a:latin typeface="Inter"/>
              </a:rPr>
              <a:t>Intersection</a:t>
            </a:r>
            <a:r>
              <a:rPr lang="ru-RU" b="1" dirty="0">
                <a:solidFill>
                  <a:srgbClr val="404040"/>
                </a:solidFill>
                <a:latin typeface="Inter"/>
              </a:rPr>
              <a:t> </a:t>
            </a:r>
            <a:r>
              <a:rPr lang="ru-RU" b="1" dirty="0" err="1">
                <a:solidFill>
                  <a:srgbClr val="404040"/>
                </a:solidFill>
                <a:latin typeface="Inter"/>
              </a:rPr>
              <a:t>over</a:t>
            </a:r>
            <a:r>
              <a:rPr lang="ru-RU" b="1" dirty="0">
                <a:solidFill>
                  <a:srgbClr val="404040"/>
                </a:solidFill>
                <a:latin typeface="Inter"/>
              </a:rPr>
              <a:t> </a:t>
            </a:r>
            <a:r>
              <a:rPr lang="ru-RU" b="1" dirty="0" err="1">
                <a:solidFill>
                  <a:srgbClr val="404040"/>
                </a:solidFill>
                <a:latin typeface="Inter"/>
              </a:rPr>
              <a:t>Union</a:t>
            </a:r>
            <a:r>
              <a:rPr lang="ru-RU" b="1" dirty="0">
                <a:solidFill>
                  <a:srgbClr val="404040"/>
                </a:solidFill>
                <a:latin typeface="Inter"/>
              </a:rPr>
              <a:t>)</a:t>
            </a:r>
            <a:r>
              <a:rPr lang="ru-RU" dirty="0">
                <a:solidFill>
                  <a:srgbClr val="404040"/>
                </a:solidFill>
                <a:latin typeface="Inter"/>
              </a:rPr>
              <a:t>:</a:t>
            </a:r>
          </a:p>
          <a:p>
            <a:pPr marL="742950" lvl="1" indent="-285750">
              <a:buFont typeface="+mj-lt"/>
              <a:buAutoNum type="arabicPeriod"/>
            </a:pPr>
            <a:r>
              <a:rPr lang="ru-RU" b="1" dirty="0">
                <a:solidFill>
                  <a:srgbClr val="404040"/>
                </a:solidFill>
                <a:latin typeface="Inter"/>
              </a:rPr>
              <a:t>U-</a:t>
            </a:r>
            <a:r>
              <a:rPr lang="ru-RU" b="1" dirty="0" err="1">
                <a:solidFill>
                  <a:srgbClr val="404040"/>
                </a:solidFill>
                <a:latin typeface="Inter"/>
              </a:rPr>
              <a:t>Net</a:t>
            </a:r>
            <a:r>
              <a:rPr lang="ru-RU" dirty="0">
                <a:solidFill>
                  <a:srgbClr val="404040"/>
                </a:solidFill>
                <a:latin typeface="Inter"/>
              </a:rPr>
              <a:t> демонстрирует более высокий </a:t>
            </a:r>
            <a:r>
              <a:rPr lang="ru-RU" dirty="0" err="1">
                <a:solidFill>
                  <a:srgbClr val="404040"/>
                </a:solidFill>
                <a:latin typeface="Inter"/>
              </a:rPr>
              <a:t>IoU</a:t>
            </a:r>
            <a:r>
              <a:rPr lang="ru-RU" dirty="0">
                <a:solidFill>
                  <a:srgbClr val="404040"/>
                </a:solidFill>
                <a:latin typeface="Inter"/>
              </a:rPr>
              <a:t> (0.892 против 0.791 у DeepLabV3).</a:t>
            </a:r>
          </a:p>
          <a:p>
            <a:pPr marL="742950" lvl="1" indent="-285750">
              <a:buFont typeface="+mj-lt"/>
              <a:buAutoNum type="arabicPeriod"/>
            </a:pPr>
            <a:r>
              <a:rPr lang="ru-RU" dirty="0" err="1">
                <a:solidFill>
                  <a:srgbClr val="404040"/>
                </a:solidFill>
                <a:latin typeface="Inter"/>
              </a:rPr>
              <a:t>IoU</a:t>
            </a:r>
            <a:r>
              <a:rPr lang="ru-RU" dirty="0">
                <a:solidFill>
                  <a:srgbClr val="404040"/>
                </a:solidFill>
                <a:latin typeface="Inter"/>
              </a:rPr>
              <a:t> измеряет степень пересечения между предсказанными и истинными масками. Более высокое значение указывает на лучшее качество сегментации.</a:t>
            </a:r>
          </a:p>
        </p:txBody>
      </p:sp>
      <p:sp>
        <p:nvSpPr>
          <p:cNvPr id="15" name="Прямоугольник 14">
            <a:extLst>
              <a:ext uri="{FF2B5EF4-FFF2-40B4-BE49-F238E27FC236}">
                <a16:creationId xmlns:a16="http://schemas.microsoft.com/office/drawing/2014/main" id="{189E256D-00CB-4F03-B4AB-3B50EE7110A2}"/>
              </a:ext>
            </a:extLst>
          </p:cNvPr>
          <p:cNvSpPr/>
          <p:nvPr/>
        </p:nvSpPr>
        <p:spPr>
          <a:xfrm>
            <a:off x="5968542" y="3106098"/>
            <a:ext cx="6096000" cy="3693319"/>
          </a:xfrm>
          <a:prstGeom prst="rect">
            <a:avLst/>
          </a:prstGeom>
          <a:solidFill>
            <a:schemeClr val="bg2">
              <a:lumMod val="40000"/>
              <a:lumOff val="60000"/>
            </a:schemeClr>
          </a:solidFill>
        </p:spPr>
        <p:txBody>
          <a:bodyPr>
            <a:spAutoFit/>
          </a:bodyPr>
          <a:lstStyle/>
          <a:p>
            <a:pPr marL="342900" indent="-342900">
              <a:buFont typeface="+mj-lt"/>
              <a:buAutoNum type="arabicPeriod" startAt="3"/>
            </a:pPr>
            <a:r>
              <a:rPr lang="ru-RU" b="1" dirty="0">
                <a:solidFill>
                  <a:srgbClr val="404040"/>
                </a:solidFill>
                <a:latin typeface="Inter"/>
              </a:rPr>
              <a:t>Dice </a:t>
            </a:r>
            <a:r>
              <a:rPr lang="ru-RU" b="1" dirty="0" err="1">
                <a:solidFill>
                  <a:srgbClr val="404040"/>
                </a:solidFill>
                <a:latin typeface="Inter"/>
              </a:rPr>
              <a:t>Coefficient</a:t>
            </a:r>
            <a:r>
              <a:rPr lang="ru-RU" dirty="0">
                <a:solidFill>
                  <a:srgbClr val="404040"/>
                </a:solidFill>
                <a:latin typeface="Inter"/>
              </a:rPr>
              <a:t>:</a:t>
            </a:r>
          </a:p>
          <a:p>
            <a:pPr marL="742950" lvl="1" indent="-285750">
              <a:buFont typeface="+mj-lt"/>
              <a:buAutoNum type="arabicPeriod"/>
            </a:pPr>
            <a:r>
              <a:rPr lang="ru-RU" b="1" dirty="0">
                <a:solidFill>
                  <a:srgbClr val="404040"/>
                </a:solidFill>
                <a:latin typeface="Inter"/>
              </a:rPr>
              <a:t>U-</a:t>
            </a:r>
            <a:r>
              <a:rPr lang="ru-RU" b="1" dirty="0" err="1">
                <a:solidFill>
                  <a:srgbClr val="404040"/>
                </a:solidFill>
                <a:latin typeface="Inter"/>
              </a:rPr>
              <a:t>Net</a:t>
            </a:r>
            <a:r>
              <a:rPr lang="ru-RU" dirty="0">
                <a:solidFill>
                  <a:srgbClr val="404040"/>
                </a:solidFill>
                <a:latin typeface="Inter"/>
              </a:rPr>
              <a:t> также превосходит DeepLabV3 по Dice (0.942 против 0.882).</a:t>
            </a:r>
          </a:p>
          <a:p>
            <a:pPr marL="742950" lvl="1" indent="-285750">
              <a:buFont typeface="+mj-lt"/>
              <a:buAutoNum type="arabicPeriod"/>
            </a:pPr>
            <a:r>
              <a:rPr lang="ru-RU" dirty="0">
                <a:solidFill>
                  <a:srgbClr val="404040"/>
                </a:solidFill>
                <a:latin typeface="Inter"/>
              </a:rPr>
              <a:t>Dice </a:t>
            </a:r>
            <a:r>
              <a:rPr lang="ru-RU" dirty="0" err="1">
                <a:solidFill>
                  <a:srgbClr val="404040"/>
                </a:solidFill>
                <a:latin typeface="Inter"/>
              </a:rPr>
              <a:t>Coefficient</a:t>
            </a:r>
            <a:r>
              <a:rPr lang="ru-RU" dirty="0">
                <a:solidFill>
                  <a:srgbClr val="404040"/>
                </a:solidFill>
                <a:latin typeface="Inter"/>
              </a:rPr>
              <a:t> похож на </a:t>
            </a:r>
            <a:r>
              <a:rPr lang="ru-RU" dirty="0" err="1">
                <a:solidFill>
                  <a:srgbClr val="404040"/>
                </a:solidFill>
                <a:latin typeface="Inter"/>
              </a:rPr>
              <a:t>IoU</a:t>
            </a:r>
            <a:r>
              <a:rPr lang="ru-RU" dirty="0">
                <a:solidFill>
                  <a:srgbClr val="404040"/>
                </a:solidFill>
                <a:latin typeface="Inter"/>
              </a:rPr>
              <a:t>, но более чувствителен к перекрытию между масками. Высокое значение Dice подтверждает, что U-</a:t>
            </a:r>
            <a:r>
              <a:rPr lang="ru-RU" dirty="0" err="1">
                <a:solidFill>
                  <a:srgbClr val="404040"/>
                </a:solidFill>
                <a:latin typeface="Inter"/>
              </a:rPr>
              <a:t>Net</a:t>
            </a:r>
            <a:r>
              <a:rPr lang="ru-RU" dirty="0">
                <a:solidFill>
                  <a:srgbClr val="404040"/>
                </a:solidFill>
                <a:latin typeface="Inter"/>
              </a:rPr>
              <a:t> лучше справляется с задачей.</a:t>
            </a:r>
          </a:p>
          <a:p>
            <a:pPr lvl="1"/>
            <a:endParaRPr lang="ru-RU" dirty="0">
              <a:solidFill>
                <a:srgbClr val="404040"/>
              </a:solidFill>
              <a:latin typeface="Inter"/>
            </a:endParaRPr>
          </a:p>
          <a:p>
            <a:pPr>
              <a:buFont typeface="+mj-lt"/>
              <a:buAutoNum type="arabicPeriod" startAt="3"/>
            </a:pPr>
            <a:r>
              <a:rPr lang="ru-RU" b="1" dirty="0" err="1">
                <a:solidFill>
                  <a:srgbClr val="404040"/>
                </a:solidFill>
                <a:latin typeface="Inter"/>
              </a:rPr>
              <a:t>Train</a:t>
            </a:r>
            <a:r>
              <a:rPr lang="ru-RU" b="1" dirty="0">
                <a:solidFill>
                  <a:srgbClr val="404040"/>
                </a:solidFill>
                <a:latin typeface="Inter"/>
              </a:rPr>
              <a:t> </a:t>
            </a:r>
            <a:r>
              <a:rPr lang="ru-RU" b="1" dirty="0" err="1">
                <a:solidFill>
                  <a:srgbClr val="404040"/>
                </a:solidFill>
                <a:latin typeface="Inter"/>
              </a:rPr>
              <a:t>Time</a:t>
            </a:r>
            <a:r>
              <a:rPr lang="ru-RU" dirty="0">
                <a:solidFill>
                  <a:srgbClr val="404040"/>
                </a:solidFill>
                <a:latin typeface="Inter"/>
              </a:rPr>
              <a:t>:</a:t>
            </a:r>
          </a:p>
          <a:p>
            <a:pPr marL="742950" lvl="1" indent="-285750">
              <a:buFont typeface="+mj-lt"/>
              <a:buAutoNum type="arabicPeriod"/>
            </a:pPr>
            <a:r>
              <a:rPr lang="ru-RU" b="1" dirty="0">
                <a:solidFill>
                  <a:srgbClr val="404040"/>
                </a:solidFill>
                <a:latin typeface="Inter"/>
              </a:rPr>
              <a:t>U-</a:t>
            </a:r>
            <a:r>
              <a:rPr lang="ru-RU" b="1" dirty="0" err="1">
                <a:solidFill>
                  <a:srgbClr val="404040"/>
                </a:solidFill>
                <a:latin typeface="Inter"/>
              </a:rPr>
              <a:t>Net</a:t>
            </a:r>
            <a:r>
              <a:rPr lang="ru-RU" dirty="0">
                <a:solidFill>
                  <a:srgbClr val="404040"/>
                </a:solidFill>
                <a:latin typeface="Inter"/>
              </a:rPr>
              <a:t> обучается быстрее (31.75 мин против 43.61 мин у DeepLabV3).</a:t>
            </a:r>
          </a:p>
          <a:p>
            <a:pPr marL="742950" lvl="1" indent="-285750">
              <a:buFont typeface="+mj-lt"/>
              <a:buAutoNum type="arabicPeriod"/>
            </a:pPr>
            <a:r>
              <a:rPr lang="ru-RU" dirty="0">
                <a:solidFill>
                  <a:srgbClr val="404040"/>
                </a:solidFill>
                <a:latin typeface="Inter"/>
              </a:rPr>
              <a:t>Это может быть важно, если время обучения является критичным фактором.</a:t>
            </a:r>
          </a:p>
        </p:txBody>
      </p:sp>
    </p:spTree>
    <p:extLst>
      <p:ext uri="{BB962C8B-B14F-4D97-AF65-F5344CB8AC3E}">
        <p14:creationId xmlns:p14="http://schemas.microsoft.com/office/powerpoint/2010/main" val="609923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grpSp>
        <p:nvGrpSpPr>
          <p:cNvPr id="880" name="Google Shape;880;p55"/>
          <p:cNvGrpSpPr/>
          <p:nvPr/>
        </p:nvGrpSpPr>
        <p:grpSpPr>
          <a:xfrm>
            <a:off x="368000" y="1641559"/>
            <a:ext cx="6669500" cy="326400"/>
            <a:chOff x="552000" y="2462338"/>
            <a:chExt cx="10004250" cy="489600"/>
          </a:xfrm>
        </p:grpSpPr>
        <p:sp>
          <p:nvSpPr>
            <p:cNvPr id="881" name="Google Shape;881;p55"/>
            <p:cNvSpPr txBox="1"/>
            <p:nvPr/>
          </p:nvSpPr>
          <p:spPr>
            <a:xfrm>
              <a:off x="1981050" y="2462338"/>
              <a:ext cx="8575200" cy="489600"/>
            </a:xfrm>
            <a:prstGeom prst="rect">
              <a:avLst/>
            </a:prstGeom>
            <a:noFill/>
            <a:ln>
              <a:noFill/>
            </a:ln>
          </p:spPr>
          <p:txBody>
            <a:bodyPr spcFirstLastPara="1" wrap="square" lIns="0" tIns="0" rIns="0" bIns="0" anchor="ctr" anchorCtr="0">
              <a:noAutofit/>
            </a:bodyPr>
            <a:lstStyle/>
            <a:p>
              <a:pPr defTabSz="609630">
                <a:buClr>
                  <a:srgbClr val="000000"/>
                </a:buClr>
              </a:pPr>
              <a:r>
                <a:rPr lang="ru-RU" sz="1600" kern="0" dirty="0">
                  <a:solidFill>
                    <a:srgbClr val="000000"/>
                  </a:solidFill>
                  <a:latin typeface="Proxima Nova"/>
                  <a:ea typeface="Proxima Nova"/>
                  <a:cs typeface="Proxima Nova"/>
                  <a:sym typeface="Proxima Nova"/>
                </a:rPr>
                <a:t>Немного о проблеме</a:t>
              </a:r>
              <a:endParaRPr sz="1600" kern="0" dirty="0">
                <a:solidFill>
                  <a:srgbClr val="000000"/>
                </a:solidFill>
                <a:latin typeface="Proxima Nova"/>
                <a:ea typeface="Proxima Nova"/>
                <a:cs typeface="Proxima Nova"/>
                <a:sym typeface="Proxima Nova"/>
              </a:endParaRPr>
            </a:p>
          </p:txBody>
        </p:sp>
        <p:sp>
          <p:nvSpPr>
            <p:cNvPr id="882" name="Google Shape;882;p55"/>
            <p:cNvSpPr/>
            <p:nvPr/>
          </p:nvSpPr>
          <p:spPr>
            <a:xfrm>
              <a:off x="552000" y="2464138"/>
              <a:ext cx="486000" cy="486000"/>
            </a:xfrm>
            <a:prstGeom prst="ellipse">
              <a:avLst/>
            </a:prstGeom>
            <a:no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buSzPts val="1100"/>
              </a:pPr>
              <a:r>
                <a:rPr lang="ru" sz="1200" b="1" kern="0">
                  <a:solidFill>
                    <a:srgbClr val="000000"/>
                  </a:solidFill>
                  <a:latin typeface="Proxima Nova"/>
                  <a:ea typeface="Proxima Nova"/>
                  <a:cs typeface="Proxima Nova"/>
                  <a:sym typeface="Proxima Nova"/>
                </a:rPr>
                <a:t>1</a:t>
              </a:r>
              <a:endParaRPr sz="933" b="1" kern="0">
                <a:solidFill>
                  <a:srgbClr val="000000"/>
                </a:solidFill>
                <a:latin typeface="Arial"/>
                <a:cs typeface="Arial"/>
                <a:sym typeface="Arial"/>
              </a:endParaRPr>
            </a:p>
          </p:txBody>
        </p:sp>
      </p:grpSp>
      <p:grpSp>
        <p:nvGrpSpPr>
          <p:cNvPr id="883" name="Google Shape;883;p55"/>
          <p:cNvGrpSpPr/>
          <p:nvPr/>
        </p:nvGrpSpPr>
        <p:grpSpPr>
          <a:xfrm>
            <a:off x="367896" y="2301600"/>
            <a:ext cx="6669605" cy="333600"/>
            <a:chOff x="551843" y="3452400"/>
            <a:chExt cx="10004407" cy="500400"/>
          </a:xfrm>
        </p:grpSpPr>
        <p:sp>
          <p:nvSpPr>
            <p:cNvPr id="884" name="Google Shape;884;p55"/>
            <p:cNvSpPr txBox="1"/>
            <p:nvPr/>
          </p:nvSpPr>
          <p:spPr>
            <a:xfrm>
              <a:off x="1981050" y="3452400"/>
              <a:ext cx="8575200" cy="500400"/>
            </a:xfrm>
            <a:prstGeom prst="rect">
              <a:avLst/>
            </a:prstGeom>
            <a:noFill/>
            <a:ln>
              <a:noFill/>
            </a:ln>
          </p:spPr>
          <p:txBody>
            <a:bodyPr spcFirstLastPara="1" wrap="square" lIns="0" tIns="0" rIns="0" bIns="0" anchor="ctr" anchorCtr="0">
              <a:noAutofit/>
            </a:bodyPr>
            <a:lstStyle/>
            <a:p>
              <a:pPr defTabSz="609630">
                <a:buClr>
                  <a:srgbClr val="000000"/>
                </a:buClr>
              </a:pPr>
              <a:r>
                <a:rPr lang="ru-RU" sz="1600" kern="0" dirty="0">
                  <a:solidFill>
                    <a:srgbClr val="000000"/>
                  </a:solidFill>
                  <a:latin typeface="Proxima Nova"/>
                  <a:ea typeface="Proxima Nova"/>
                  <a:cs typeface="Proxima Nova"/>
                  <a:sym typeface="Proxima Nova"/>
                </a:rPr>
                <a:t>Знакомство с </a:t>
              </a:r>
              <a:r>
                <a:rPr lang="ru-RU" sz="1600" kern="0" dirty="0" err="1">
                  <a:solidFill>
                    <a:srgbClr val="000000"/>
                  </a:solidFill>
                  <a:latin typeface="Proxima Nova"/>
                  <a:ea typeface="Proxima Nova"/>
                  <a:cs typeface="Proxima Nova"/>
                  <a:sym typeface="Proxima Nova"/>
                </a:rPr>
                <a:t>датасетом</a:t>
              </a:r>
              <a:endParaRPr sz="1600" kern="0" dirty="0">
                <a:solidFill>
                  <a:srgbClr val="000000"/>
                </a:solidFill>
                <a:latin typeface="Proxima Nova"/>
                <a:ea typeface="Proxima Nova"/>
                <a:cs typeface="Proxima Nova"/>
                <a:sym typeface="Proxima Nova"/>
              </a:endParaRPr>
            </a:p>
          </p:txBody>
        </p:sp>
        <p:sp>
          <p:nvSpPr>
            <p:cNvPr id="885" name="Google Shape;885;p55"/>
            <p:cNvSpPr/>
            <p:nvPr/>
          </p:nvSpPr>
          <p:spPr>
            <a:xfrm>
              <a:off x="551843" y="3459600"/>
              <a:ext cx="486000" cy="486000"/>
            </a:xfrm>
            <a:prstGeom prst="ellipse">
              <a:avLst/>
            </a:prstGeom>
            <a:no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buSzPts val="1100"/>
              </a:pPr>
              <a:r>
                <a:rPr lang="ru" sz="1200" b="1" kern="0">
                  <a:solidFill>
                    <a:srgbClr val="000000"/>
                  </a:solidFill>
                  <a:latin typeface="Proxima Nova"/>
                  <a:ea typeface="Proxima Nova"/>
                  <a:cs typeface="Proxima Nova"/>
                  <a:sym typeface="Proxima Nova"/>
                </a:rPr>
                <a:t>2</a:t>
              </a:r>
              <a:endParaRPr sz="933" b="1" kern="0">
                <a:solidFill>
                  <a:srgbClr val="000000"/>
                </a:solidFill>
                <a:latin typeface="Arial"/>
                <a:cs typeface="Arial"/>
                <a:sym typeface="Arial"/>
              </a:endParaRPr>
            </a:p>
          </p:txBody>
        </p:sp>
      </p:grpSp>
      <p:grpSp>
        <p:nvGrpSpPr>
          <p:cNvPr id="886" name="Google Shape;886;p55"/>
          <p:cNvGrpSpPr/>
          <p:nvPr/>
        </p:nvGrpSpPr>
        <p:grpSpPr>
          <a:xfrm>
            <a:off x="367996" y="2961600"/>
            <a:ext cx="6669505" cy="336000"/>
            <a:chOff x="551993" y="4442400"/>
            <a:chExt cx="10004257" cy="504000"/>
          </a:xfrm>
        </p:grpSpPr>
        <p:sp>
          <p:nvSpPr>
            <p:cNvPr id="887" name="Google Shape;887;p55"/>
            <p:cNvSpPr txBox="1"/>
            <p:nvPr/>
          </p:nvSpPr>
          <p:spPr>
            <a:xfrm>
              <a:off x="1981050" y="4442400"/>
              <a:ext cx="8575200" cy="504000"/>
            </a:xfrm>
            <a:prstGeom prst="rect">
              <a:avLst/>
            </a:prstGeom>
            <a:noFill/>
            <a:ln>
              <a:noFill/>
            </a:ln>
          </p:spPr>
          <p:txBody>
            <a:bodyPr spcFirstLastPara="1" wrap="square" lIns="0" tIns="0" rIns="0" bIns="0" anchor="ctr" anchorCtr="0">
              <a:noAutofit/>
            </a:bodyPr>
            <a:lstStyle/>
            <a:p>
              <a:pPr defTabSz="609630">
                <a:buClr>
                  <a:srgbClr val="000000"/>
                </a:buClr>
              </a:pPr>
              <a:r>
                <a:rPr lang="ru-RU" sz="1600" kern="0" dirty="0">
                  <a:solidFill>
                    <a:srgbClr val="000000"/>
                  </a:solidFill>
                  <a:latin typeface="Proxima Nova"/>
                  <a:ea typeface="Proxima Nova"/>
                  <a:cs typeface="Proxima Nova"/>
                  <a:sym typeface="Proxima Nova"/>
                </a:rPr>
                <a:t>Решение задачи </a:t>
              </a:r>
              <a:r>
                <a:rPr lang="ru-RU" sz="1600" kern="0" dirty="0" err="1">
                  <a:solidFill>
                    <a:srgbClr val="000000"/>
                  </a:solidFill>
                  <a:latin typeface="Proxima Nova"/>
                  <a:ea typeface="Proxima Nova"/>
                  <a:cs typeface="Proxima Nova"/>
                  <a:sym typeface="Proxima Nova"/>
                </a:rPr>
                <a:t>мультиклассовой</a:t>
              </a:r>
              <a:r>
                <a:rPr lang="ru-RU" sz="1600" kern="0" dirty="0">
                  <a:solidFill>
                    <a:srgbClr val="000000"/>
                  </a:solidFill>
                  <a:latin typeface="Proxima Nova"/>
                  <a:ea typeface="Proxima Nova"/>
                  <a:cs typeface="Proxima Nova"/>
                  <a:sym typeface="Proxima Nova"/>
                </a:rPr>
                <a:t> классификации</a:t>
              </a:r>
              <a:endParaRPr sz="1600" kern="0" dirty="0">
                <a:solidFill>
                  <a:srgbClr val="000000"/>
                </a:solidFill>
                <a:latin typeface="Proxima Nova"/>
                <a:ea typeface="Proxima Nova"/>
                <a:cs typeface="Proxima Nova"/>
                <a:sym typeface="Proxima Nova"/>
              </a:endParaRPr>
            </a:p>
          </p:txBody>
        </p:sp>
        <p:sp>
          <p:nvSpPr>
            <p:cNvPr id="888" name="Google Shape;888;p55"/>
            <p:cNvSpPr/>
            <p:nvPr/>
          </p:nvSpPr>
          <p:spPr>
            <a:xfrm>
              <a:off x="551993" y="4451400"/>
              <a:ext cx="486000" cy="486000"/>
            </a:xfrm>
            <a:prstGeom prst="ellipse">
              <a:avLst/>
            </a:prstGeom>
            <a:no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buSzPts val="1100"/>
              </a:pPr>
              <a:r>
                <a:rPr lang="ru" sz="1200" b="1" kern="0">
                  <a:solidFill>
                    <a:srgbClr val="000000"/>
                  </a:solidFill>
                  <a:latin typeface="Proxima Nova"/>
                  <a:ea typeface="Proxima Nova"/>
                  <a:cs typeface="Proxima Nova"/>
                  <a:sym typeface="Proxima Nova"/>
                </a:rPr>
                <a:t>3</a:t>
              </a:r>
              <a:endParaRPr sz="933" b="1" kern="0">
                <a:solidFill>
                  <a:srgbClr val="000000"/>
                </a:solidFill>
                <a:latin typeface="Arial"/>
                <a:cs typeface="Arial"/>
                <a:sym typeface="Arial"/>
              </a:endParaRPr>
            </a:p>
          </p:txBody>
        </p:sp>
      </p:grpSp>
      <p:grpSp>
        <p:nvGrpSpPr>
          <p:cNvPr id="889" name="Google Shape;889;p55"/>
          <p:cNvGrpSpPr/>
          <p:nvPr/>
        </p:nvGrpSpPr>
        <p:grpSpPr>
          <a:xfrm>
            <a:off x="367996" y="3623959"/>
            <a:ext cx="6669505" cy="326400"/>
            <a:chOff x="551993" y="5435938"/>
            <a:chExt cx="10004257" cy="489600"/>
          </a:xfrm>
        </p:grpSpPr>
        <p:sp>
          <p:nvSpPr>
            <p:cNvPr id="890" name="Google Shape;890;p55"/>
            <p:cNvSpPr txBox="1"/>
            <p:nvPr/>
          </p:nvSpPr>
          <p:spPr>
            <a:xfrm>
              <a:off x="1981050" y="5435938"/>
              <a:ext cx="8575200" cy="489600"/>
            </a:xfrm>
            <a:prstGeom prst="rect">
              <a:avLst/>
            </a:prstGeom>
            <a:noFill/>
            <a:ln>
              <a:noFill/>
            </a:ln>
          </p:spPr>
          <p:txBody>
            <a:bodyPr spcFirstLastPara="1" wrap="square" lIns="0" tIns="0" rIns="0" bIns="0" anchor="ctr" anchorCtr="0">
              <a:noAutofit/>
            </a:bodyPr>
            <a:lstStyle/>
            <a:p>
              <a:pPr defTabSz="609630">
                <a:buClr>
                  <a:srgbClr val="000000"/>
                </a:buClr>
              </a:pPr>
              <a:r>
                <a:rPr lang="ru-RU" sz="1600" kern="0" dirty="0">
                  <a:solidFill>
                    <a:srgbClr val="000000"/>
                  </a:solidFill>
                  <a:latin typeface="Proxima Nova"/>
                  <a:ea typeface="Proxima Nova"/>
                  <a:cs typeface="Proxima Nova"/>
                  <a:sym typeface="Proxima Nova"/>
                </a:rPr>
                <a:t>Решение задачи сегментации</a:t>
              </a:r>
            </a:p>
          </p:txBody>
        </p:sp>
        <p:sp>
          <p:nvSpPr>
            <p:cNvPr id="891" name="Google Shape;891;p55"/>
            <p:cNvSpPr/>
            <p:nvPr/>
          </p:nvSpPr>
          <p:spPr>
            <a:xfrm>
              <a:off x="551993" y="5437738"/>
              <a:ext cx="486000" cy="486000"/>
            </a:xfrm>
            <a:prstGeom prst="ellipse">
              <a:avLst/>
            </a:prstGeom>
            <a:no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buSzPts val="1100"/>
              </a:pPr>
              <a:r>
                <a:rPr lang="ru" sz="1200" b="1" kern="0">
                  <a:solidFill>
                    <a:srgbClr val="000000"/>
                  </a:solidFill>
                  <a:latin typeface="Proxima Nova"/>
                  <a:ea typeface="Proxima Nova"/>
                  <a:cs typeface="Proxima Nova"/>
                  <a:sym typeface="Proxima Nova"/>
                </a:rPr>
                <a:t>4</a:t>
              </a:r>
              <a:endParaRPr sz="933" b="1" kern="0">
                <a:solidFill>
                  <a:srgbClr val="000000"/>
                </a:solidFill>
                <a:latin typeface="Arial"/>
                <a:cs typeface="Arial"/>
                <a:sym typeface="Arial"/>
              </a:endParaRPr>
            </a:p>
          </p:txBody>
        </p:sp>
      </p:grpSp>
      <p:grpSp>
        <p:nvGrpSpPr>
          <p:cNvPr id="892" name="Google Shape;892;p55"/>
          <p:cNvGrpSpPr/>
          <p:nvPr/>
        </p:nvGrpSpPr>
        <p:grpSpPr>
          <a:xfrm>
            <a:off x="367996" y="4281559"/>
            <a:ext cx="6669505" cy="326400"/>
            <a:chOff x="551993" y="6422338"/>
            <a:chExt cx="10004257" cy="489600"/>
          </a:xfrm>
        </p:grpSpPr>
        <p:sp>
          <p:nvSpPr>
            <p:cNvPr id="893" name="Google Shape;893;p55"/>
            <p:cNvSpPr txBox="1"/>
            <p:nvPr/>
          </p:nvSpPr>
          <p:spPr>
            <a:xfrm>
              <a:off x="1981050" y="6422338"/>
              <a:ext cx="8575200" cy="489600"/>
            </a:xfrm>
            <a:prstGeom prst="rect">
              <a:avLst/>
            </a:prstGeom>
            <a:noFill/>
            <a:ln>
              <a:noFill/>
            </a:ln>
          </p:spPr>
          <p:txBody>
            <a:bodyPr spcFirstLastPara="1" wrap="square" lIns="0" tIns="0" rIns="0" bIns="0" anchor="ctr" anchorCtr="0">
              <a:noAutofit/>
            </a:bodyPr>
            <a:lstStyle/>
            <a:p>
              <a:pPr defTabSz="609630">
                <a:buClr>
                  <a:srgbClr val="000000"/>
                </a:buClr>
              </a:pPr>
              <a:r>
                <a:rPr lang="ru-RU" sz="1600" kern="0" dirty="0">
                  <a:solidFill>
                    <a:srgbClr val="000000"/>
                  </a:solidFill>
                  <a:latin typeface="Proxima Nova"/>
                  <a:ea typeface="Proxima Nova"/>
                  <a:cs typeface="Proxima Nova"/>
                  <a:sym typeface="Proxima Nova"/>
                </a:rPr>
                <a:t>Реализация готового решения</a:t>
              </a:r>
              <a:endParaRPr sz="1600" kern="0" dirty="0">
                <a:solidFill>
                  <a:srgbClr val="000000"/>
                </a:solidFill>
                <a:latin typeface="Proxima Nova"/>
                <a:ea typeface="Proxima Nova"/>
                <a:cs typeface="Proxima Nova"/>
                <a:sym typeface="Proxima Nova"/>
              </a:endParaRPr>
            </a:p>
          </p:txBody>
        </p:sp>
        <p:sp>
          <p:nvSpPr>
            <p:cNvPr id="894" name="Google Shape;894;p55"/>
            <p:cNvSpPr/>
            <p:nvPr/>
          </p:nvSpPr>
          <p:spPr>
            <a:xfrm>
              <a:off x="551993" y="6424138"/>
              <a:ext cx="486000" cy="486000"/>
            </a:xfrm>
            <a:prstGeom prst="ellipse">
              <a:avLst/>
            </a:prstGeom>
            <a:no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buSzPts val="1100"/>
              </a:pPr>
              <a:r>
                <a:rPr lang="ru" sz="1200" b="1" kern="0">
                  <a:solidFill>
                    <a:srgbClr val="000000"/>
                  </a:solidFill>
                  <a:latin typeface="Proxima Nova"/>
                  <a:ea typeface="Proxima Nova"/>
                  <a:cs typeface="Proxima Nova"/>
                  <a:sym typeface="Proxima Nova"/>
                </a:rPr>
                <a:t>5</a:t>
              </a:r>
              <a:endParaRPr sz="933" b="1" kern="0">
                <a:solidFill>
                  <a:srgbClr val="000000"/>
                </a:solidFill>
                <a:latin typeface="Arial"/>
                <a:cs typeface="Arial"/>
                <a:sym typeface="Arial"/>
              </a:endParaRPr>
            </a:p>
          </p:txBody>
        </p:sp>
      </p:grpSp>
      <p:grpSp>
        <p:nvGrpSpPr>
          <p:cNvPr id="895" name="Google Shape;895;p55"/>
          <p:cNvGrpSpPr/>
          <p:nvPr/>
        </p:nvGrpSpPr>
        <p:grpSpPr>
          <a:xfrm>
            <a:off x="367996" y="4944000"/>
            <a:ext cx="6669505" cy="324000"/>
            <a:chOff x="551993" y="7416000"/>
            <a:chExt cx="10004257" cy="486000"/>
          </a:xfrm>
        </p:grpSpPr>
        <p:sp>
          <p:nvSpPr>
            <p:cNvPr id="896" name="Google Shape;896;p55"/>
            <p:cNvSpPr txBox="1"/>
            <p:nvPr/>
          </p:nvSpPr>
          <p:spPr>
            <a:xfrm>
              <a:off x="1981050" y="7416000"/>
              <a:ext cx="8575200" cy="486000"/>
            </a:xfrm>
            <a:prstGeom prst="rect">
              <a:avLst/>
            </a:prstGeom>
            <a:noFill/>
            <a:ln>
              <a:noFill/>
            </a:ln>
          </p:spPr>
          <p:txBody>
            <a:bodyPr spcFirstLastPara="1" wrap="square" lIns="0" tIns="0" rIns="0" bIns="0" anchor="ctr" anchorCtr="0">
              <a:noAutofit/>
            </a:bodyPr>
            <a:lstStyle/>
            <a:p>
              <a:pPr defTabSz="609630">
                <a:buClr>
                  <a:srgbClr val="000000"/>
                </a:buClr>
              </a:pPr>
              <a:r>
                <a:rPr lang="ru-RU" sz="1600" kern="0" dirty="0">
                  <a:solidFill>
                    <a:srgbClr val="000000"/>
                  </a:solidFill>
                  <a:latin typeface="Proxima Nova"/>
                  <a:ea typeface="Proxima Nova"/>
                  <a:cs typeface="Proxima Nova"/>
                  <a:sym typeface="Proxima Nova"/>
                </a:rPr>
                <a:t>Заключение</a:t>
              </a:r>
              <a:endParaRPr sz="1600" kern="0" dirty="0">
                <a:solidFill>
                  <a:srgbClr val="000000"/>
                </a:solidFill>
                <a:latin typeface="Proxima Nova"/>
                <a:ea typeface="Proxima Nova"/>
                <a:cs typeface="Proxima Nova"/>
                <a:sym typeface="Proxima Nova"/>
              </a:endParaRPr>
            </a:p>
          </p:txBody>
        </p:sp>
        <p:sp>
          <p:nvSpPr>
            <p:cNvPr id="897" name="Google Shape;897;p55"/>
            <p:cNvSpPr/>
            <p:nvPr/>
          </p:nvSpPr>
          <p:spPr>
            <a:xfrm>
              <a:off x="551993" y="7416000"/>
              <a:ext cx="486000" cy="486000"/>
            </a:xfrm>
            <a:prstGeom prst="ellipse">
              <a:avLst/>
            </a:prstGeom>
            <a:no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buSzPts val="1100"/>
              </a:pPr>
              <a:r>
                <a:rPr lang="ru" sz="1200" b="1" kern="0">
                  <a:solidFill>
                    <a:srgbClr val="000000"/>
                  </a:solidFill>
                  <a:latin typeface="Proxima Nova"/>
                  <a:ea typeface="Proxima Nova"/>
                  <a:cs typeface="Proxima Nova"/>
                  <a:sym typeface="Proxima Nova"/>
                </a:rPr>
                <a:t>6</a:t>
              </a:r>
              <a:endParaRPr sz="933" b="1" kern="0">
                <a:solidFill>
                  <a:srgbClr val="000000"/>
                </a:solidFill>
                <a:latin typeface="Arial"/>
                <a:cs typeface="Arial"/>
                <a:sym typeface="Arial"/>
              </a:endParaRPr>
            </a:p>
          </p:txBody>
        </p:sp>
      </p:grpSp>
      <p:grpSp>
        <p:nvGrpSpPr>
          <p:cNvPr id="898" name="Google Shape;898;p55"/>
          <p:cNvGrpSpPr/>
          <p:nvPr/>
        </p:nvGrpSpPr>
        <p:grpSpPr>
          <a:xfrm>
            <a:off x="367929" y="5606317"/>
            <a:ext cx="6669571" cy="326400"/>
            <a:chOff x="551893" y="8409475"/>
            <a:chExt cx="10004357" cy="489600"/>
          </a:xfrm>
        </p:grpSpPr>
        <p:sp>
          <p:nvSpPr>
            <p:cNvPr id="899" name="Google Shape;899;p55"/>
            <p:cNvSpPr txBox="1"/>
            <p:nvPr/>
          </p:nvSpPr>
          <p:spPr>
            <a:xfrm>
              <a:off x="1981050" y="8409475"/>
              <a:ext cx="8575200" cy="489600"/>
            </a:xfrm>
            <a:prstGeom prst="rect">
              <a:avLst/>
            </a:prstGeom>
            <a:noFill/>
            <a:ln>
              <a:noFill/>
            </a:ln>
          </p:spPr>
          <p:txBody>
            <a:bodyPr spcFirstLastPara="1" wrap="square" lIns="0" tIns="0" rIns="0" bIns="0" anchor="ctr" anchorCtr="0">
              <a:noAutofit/>
            </a:bodyPr>
            <a:lstStyle/>
            <a:p>
              <a:pPr defTabSz="609630">
                <a:buClr>
                  <a:srgbClr val="000000"/>
                </a:buClr>
              </a:pPr>
              <a:r>
                <a:rPr lang="ru-RU" sz="1600" kern="0" dirty="0">
                  <a:solidFill>
                    <a:srgbClr val="000000"/>
                  </a:solidFill>
                  <a:latin typeface="Proxima Nova"/>
                  <a:ea typeface="Proxima Nova"/>
                  <a:cs typeface="Proxima Nova"/>
                  <a:sym typeface="Proxima Nova"/>
                </a:rPr>
                <a:t>Полезные ссылки </a:t>
              </a:r>
              <a:endParaRPr sz="1600" kern="0" dirty="0">
                <a:solidFill>
                  <a:srgbClr val="000000"/>
                </a:solidFill>
                <a:latin typeface="Proxima Nova"/>
                <a:ea typeface="Proxima Nova"/>
                <a:cs typeface="Proxima Nova"/>
                <a:sym typeface="Proxima Nova"/>
              </a:endParaRPr>
            </a:p>
          </p:txBody>
        </p:sp>
        <p:sp>
          <p:nvSpPr>
            <p:cNvPr id="900" name="Google Shape;900;p55"/>
            <p:cNvSpPr/>
            <p:nvPr/>
          </p:nvSpPr>
          <p:spPr>
            <a:xfrm>
              <a:off x="551893" y="8411275"/>
              <a:ext cx="486000" cy="486000"/>
            </a:xfrm>
            <a:prstGeom prst="ellipse">
              <a:avLst/>
            </a:prstGeom>
            <a:noFill/>
            <a:ln w="28575" cap="flat" cmpd="sng">
              <a:solidFill>
                <a:srgbClr val="4BD0A0"/>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buSzPts val="1100"/>
              </a:pPr>
              <a:r>
                <a:rPr lang="ru" sz="1067" b="1" kern="0">
                  <a:solidFill>
                    <a:srgbClr val="000000"/>
                  </a:solidFill>
                  <a:latin typeface="Proxima Nova"/>
                  <a:ea typeface="Proxima Nova"/>
                  <a:cs typeface="Proxima Nova"/>
                  <a:sym typeface="Proxima Nova"/>
                </a:rPr>
                <a:t>7</a:t>
              </a:r>
              <a:endParaRPr sz="933" b="1" kern="0">
                <a:solidFill>
                  <a:srgbClr val="000000"/>
                </a:solidFill>
                <a:latin typeface="Arial"/>
                <a:cs typeface="Arial"/>
                <a:sym typeface="Arial"/>
              </a:endParaRPr>
            </a:p>
          </p:txBody>
        </p:sp>
      </p:grpSp>
      <p:sp>
        <p:nvSpPr>
          <p:cNvPr id="901" name="Google Shape;901;p55"/>
          <p:cNvSpPr txBox="1"/>
          <p:nvPr/>
        </p:nvSpPr>
        <p:spPr>
          <a:xfrm>
            <a:off x="367900" y="326400"/>
            <a:ext cx="9528000" cy="988800"/>
          </a:xfrm>
          <a:prstGeom prst="rect">
            <a:avLst/>
          </a:prstGeom>
          <a:noFill/>
          <a:ln>
            <a:noFill/>
          </a:ln>
        </p:spPr>
        <p:txBody>
          <a:bodyPr spcFirstLastPara="1" wrap="square" lIns="0" tIns="0" rIns="0" bIns="0" anchor="t" anchorCtr="0">
            <a:noAutofit/>
          </a:bodyPr>
          <a:lstStyle/>
          <a:p>
            <a:pPr defTabSz="609630">
              <a:lnSpc>
                <a:spcPct val="80000"/>
              </a:lnSpc>
              <a:buClr>
                <a:srgbClr val="000000"/>
              </a:buClr>
              <a:buSzPts val="1100"/>
            </a:pPr>
            <a:r>
              <a:rPr lang="ru" sz="3734" b="1" kern="0" dirty="0">
                <a:solidFill>
                  <a:srgbClr val="000000"/>
                </a:solidFill>
                <a:latin typeface="Proxima Nova"/>
                <a:ea typeface="Proxima Nova"/>
                <a:cs typeface="Proxima Nova"/>
                <a:sym typeface="Proxima Nova"/>
              </a:rPr>
              <a:t>План </a:t>
            </a:r>
            <a:r>
              <a:rPr lang="ru-RU" sz="3734" b="1" kern="0" dirty="0">
                <a:solidFill>
                  <a:srgbClr val="000000"/>
                </a:solidFill>
                <a:latin typeface="Proxima Nova"/>
                <a:ea typeface="Proxima Nova"/>
                <a:cs typeface="Proxima Nova"/>
                <a:sym typeface="Proxima Nova"/>
              </a:rPr>
              <a:t>доклада</a:t>
            </a:r>
            <a:endParaRPr sz="3734" b="1" kern="0" dirty="0">
              <a:solidFill>
                <a:srgbClr val="000000"/>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BD0A0"/>
        </a:solidFill>
        <a:effectLst/>
      </p:bgPr>
    </p:bg>
    <p:spTree>
      <p:nvGrpSpPr>
        <p:cNvPr id="1" name="Shape 1022"/>
        <p:cNvGrpSpPr/>
        <p:nvPr/>
      </p:nvGrpSpPr>
      <p:grpSpPr>
        <a:xfrm>
          <a:off x="0" y="0"/>
          <a:ext cx="0" cy="0"/>
          <a:chOff x="0" y="0"/>
          <a:chExt cx="0" cy="0"/>
        </a:xfrm>
      </p:grpSpPr>
      <p:sp>
        <p:nvSpPr>
          <p:cNvPr id="3" name="Rectangle 1">
            <a:extLst>
              <a:ext uri="{FF2B5EF4-FFF2-40B4-BE49-F238E27FC236}">
                <a16:creationId xmlns:a16="http://schemas.microsoft.com/office/drawing/2014/main" id="{073F7C72-47E7-4561-8501-EABD0086E15F}"/>
              </a:ext>
            </a:extLst>
          </p:cNvPr>
          <p:cNvSpPr>
            <a:spLocks noChangeArrowheads="1"/>
          </p:cNvSpPr>
          <p:nvPr/>
        </p:nvSpPr>
        <p:spPr bwMode="auto">
          <a:xfrm>
            <a:off x="415925" y="2762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C6BD2FE2-1EF0-4316-9C22-EB66F9F29502}"/>
              </a:ext>
            </a:extLst>
          </p:cNvPr>
          <p:cNvSpPr txBox="1"/>
          <p:nvPr/>
        </p:nvSpPr>
        <p:spPr>
          <a:xfrm>
            <a:off x="1317815" y="50060"/>
            <a:ext cx="2764057" cy="523220"/>
          </a:xfrm>
          <a:prstGeom prst="rect">
            <a:avLst/>
          </a:prstGeom>
          <a:noFill/>
        </p:spPr>
        <p:txBody>
          <a:bodyPr wrap="square" rtlCol="0">
            <a:spAutoFit/>
          </a:bodyPr>
          <a:lstStyle/>
          <a:p>
            <a:pPr lvl="0" algn="ctr"/>
            <a:r>
              <a:rPr lang="en-US" sz="2800" dirty="0">
                <a:solidFill>
                  <a:srgbClr val="000000"/>
                </a:solidFill>
              </a:rPr>
              <a:t>DeepLabV3</a:t>
            </a:r>
          </a:p>
        </p:txBody>
      </p:sp>
      <p:sp>
        <p:nvSpPr>
          <p:cNvPr id="6" name="TextBox 5">
            <a:extLst>
              <a:ext uri="{FF2B5EF4-FFF2-40B4-BE49-F238E27FC236}">
                <a16:creationId xmlns:a16="http://schemas.microsoft.com/office/drawing/2014/main" id="{75FDF823-7990-4886-91D1-A09EE98902A5}"/>
              </a:ext>
            </a:extLst>
          </p:cNvPr>
          <p:cNvSpPr txBox="1"/>
          <p:nvPr/>
        </p:nvSpPr>
        <p:spPr>
          <a:xfrm>
            <a:off x="8228885" y="10517"/>
            <a:ext cx="2430141" cy="523220"/>
          </a:xfrm>
          <a:prstGeom prst="rect">
            <a:avLst/>
          </a:prstGeom>
          <a:noFill/>
        </p:spPr>
        <p:txBody>
          <a:bodyPr wrap="square" rtlCol="0">
            <a:spAutoFit/>
          </a:bodyPr>
          <a:lstStyle/>
          <a:p>
            <a:pPr lvl="0" algn="ctr"/>
            <a:r>
              <a:rPr lang="en-US" sz="2800" dirty="0">
                <a:solidFill>
                  <a:srgbClr val="000000"/>
                </a:solidFill>
              </a:rPr>
              <a:t>U-Net</a:t>
            </a:r>
          </a:p>
        </p:txBody>
      </p:sp>
      <p:pic>
        <p:nvPicPr>
          <p:cNvPr id="20482" name="Picture 2">
            <a:extLst>
              <a:ext uri="{FF2B5EF4-FFF2-40B4-BE49-F238E27FC236}">
                <a16:creationId xmlns:a16="http://schemas.microsoft.com/office/drawing/2014/main" id="{F242EC79-27A8-4D6B-951B-D0B6E514B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213" y="665192"/>
            <a:ext cx="3949263" cy="2757776"/>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A2A59840-6D4E-4591-B271-56E1DF101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213" y="3606792"/>
            <a:ext cx="3949262" cy="2757776"/>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a:extLst>
              <a:ext uri="{FF2B5EF4-FFF2-40B4-BE49-F238E27FC236}">
                <a16:creationId xmlns:a16="http://schemas.microsoft.com/office/drawing/2014/main" id="{F068CE00-E624-4316-A83C-EEC3691438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430" y="671234"/>
            <a:ext cx="3949247" cy="2757766"/>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a:extLst>
              <a:ext uri="{FF2B5EF4-FFF2-40B4-BE49-F238E27FC236}">
                <a16:creationId xmlns:a16="http://schemas.microsoft.com/office/drawing/2014/main" id="{427EC476-6BA3-4476-A836-2203E0E5EB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0431" y="3606792"/>
            <a:ext cx="3949246" cy="2757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807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BD0A0"/>
        </a:solidFill>
        <a:effectLst/>
      </p:bgPr>
    </p:bg>
    <p:spTree>
      <p:nvGrpSpPr>
        <p:cNvPr id="1" name="Shape 1022"/>
        <p:cNvGrpSpPr/>
        <p:nvPr/>
      </p:nvGrpSpPr>
      <p:grpSpPr>
        <a:xfrm>
          <a:off x="0" y="0"/>
          <a:ext cx="0" cy="0"/>
          <a:chOff x="0" y="0"/>
          <a:chExt cx="0" cy="0"/>
        </a:xfrm>
      </p:grpSpPr>
      <p:sp>
        <p:nvSpPr>
          <p:cNvPr id="3" name="Rectangle 1">
            <a:extLst>
              <a:ext uri="{FF2B5EF4-FFF2-40B4-BE49-F238E27FC236}">
                <a16:creationId xmlns:a16="http://schemas.microsoft.com/office/drawing/2014/main" id="{073F7C72-47E7-4561-8501-EABD0086E15F}"/>
              </a:ext>
            </a:extLst>
          </p:cNvPr>
          <p:cNvSpPr>
            <a:spLocks noChangeArrowheads="1"/>
          </p:cNvSpPr>
          <p:nvPr/>
        </p:nvSpPr>
        <p:spPr bwMode="auto">
          <a:xfrm>
            <a:off x="415925" y="2762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C6BD2FE2-1EF0-4316-9C22-EB66F9F29502}"/>
              </a:ext>
            </a:extLst>
          </p:cNvPr>
          <p:cNvSpPr txBox="1"/>
          <p:nvPr/>
        </p:nvSpPr>
        <p:spPr>
          <a:xfrm>
            <a:off x="1625226" y="176184"/>
            <a:ext cx="276405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a:ea typeface="+mn-ea"/>
                <a:cs typeface="+mn-cs"/>
              </a:rPr>
              <a:t>DeepLabV3</a:t>
            </a:r>
          </a:p>
        </p:txBody>
      </p:sp>
      <p:sp>
        <p:nvSpPr>
          <p:cNvPr id="6" name="TextBox 5">
            <a:extLst>
              <a:ext uri="{FF2B5EF4-FFF2-40B4-BE49-F238E27FC236}">
                <a16:creationId xmlns:a16="http://schemas.microsoft.com/office/drawing/2014/main" id="{75FDF823-7990-4886-91D1-A09EE98902A5}"/>
              </a:ext>
            </a:extLst>
          </p:cNvPr>
          <p:cNvSpPr txBox="1"/>
          <p:nvPr/>
        </p:nvSpPr>
        <p:spPr>
          <a:xfrm>
            <a:off x="7969673" y="239117"/>
            <a:ext cx="243014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a:ea typeface="+mn-ea"/>
                <a:cs typeface="+mn-cs"/>
              </a:rPr>
              <a:t>U-Net</a:t>
            </a:r>
          </a:p>
        </p:txBody>
      </p:sp>
      <p:pic>
        <p:nvPicPr>
          <p:cNvPr id="25602" name="Picture 2">
            <a:extLst>
              <a:ext uri="{FF2B5EF4-FFF2-40B4-BE49-F238E27FC236}">
                <a16:creationId xmlns:a16="http://schemas.microsoft.com/office/drawing/2014/main" id="{C85280B9-520F-4BE9-9D18-F275C203B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5278" y="843454"/>
            <a:ext cx="5898933" cy="5675588"/>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a:extLst>
              <a:ext uri="{FF2B5EF4-FFF2-40B4-BE49-F238E27FC236}">
                <a16:creationId xmlns:a16="http://schemas.microsoft.com/office/drawing/2014/main" id="{65633500-C7FF-4297-85FC-E37E364419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9" y="843454"/>
            <a:ext cx="5898933" cy="5675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582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BD0A0"/>
        </a:solidFill>
        <a:effectLst/>
      </p:bgPr>
    </p:bg>
    <p:spTree>
      <p:nvGrpSpPr>
        <p:cNvPr id="1" name="Shape 1022"/>
        <p:cNvGrpSpPr/>
        <p:nvPr/>
      </p:nvGrpSpPr>
      <p:grpSpPr>
        <a:xfrm>
          <a:off x="0" y="0"/>
          <a:ext cx="0" cy="0"/>
          <a:chOff x="0" y="0"/>
          <a:chExt cx="0" cy="0"/>
        </a:xfrm>
      </p:grpSpPr>
      <p:sp>
        <p:nvSpPr>
          <p:cNvPr id="1025" name="Google Shape;1025;p60"/>
          <p:cNvSpPr txBox="1"/>
          <p:nvPr/>
        </p:nvSpPr>
        <p:spPr>
          <a:xfrm>
            <a:off x="214167" y="388222"/>
            <a:ext cx="11763665" cy="492690"/>
          </a:xfrm>
          <a:prstGeom prst="rect">
            <a:avLst/>
          </a:prstGeom>
          <a:noFill/>
          <a:ln>
            <a:noFill/>
          </a:ln>
        </p:spPr>
        <p:txBody>
          <a:bodyPr spcFirstLastPara="1" wrap="square" lIns="0" tIns="0" rIns="0" bIns="0" anchor="t" anchorCtr="0">
            <a:noAutofit/>
          </a:bodyPr>
          <a:lstStyle/>
          <a:p>
            <a:pPr marL="0" marR="0" lvl="0" indent="0" algn="ctr" defTabSz="609630" rtl="0" eaLnBrk="1" fontAlgn="auto" latinLnBrk="0" hangingPunct="1">
              <a:lnSpc>
                <a:spcPct val="80000"/>
              </a:lnSpc>
              <a:spcBef>
                <a:spcPts val="0"/>
              </a:spcBef>
              <a:spcAft>
                <a:spcPts val="0"/>
              </a:spcAft>
              <a:buClr>
                <a:srgbClr val="000000"/>
              </a:buClr>
              <a:buSzPts val="1100"/>
              <a:buFontTx/>
              <a:buNone/>
              <a:tabLst/>
              <a:defRPr/>
            </a:pPr>
            <a:r>
              <a:rPr kumimoji="0" lang="ru-RU" sz="36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Дообучение</a:t>
            </a:r>
            <a:r>
              <a:rPr kumimoji="0" lang="ru-RU" sz="36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 выбранной CNN и оценка метрик</a:t>
            </a:r>
          </a:p>
        </p:txBody>
      </p:sp>
      <p:sp>
        <p:nvSpPr>
          <p:cNvPr id="3" name="Rectangle 1">
            <a:extLst>
              <a:ext uri="{FF2B5EF4-FFF2-40B4-BE49-F238E27FC236}">
                <a16:creationId xmlns:a16="http://schemas.microsoft.com/office/drawing/2014/main" id="{073F7C72-47E7-4561-8501-EABD0086E15F}"/>
              </a:ext>
            </a:extLst>
          </p:cNvPr>
          <p:cNvSpPr>
            <a:spLocks noChangeArrowheads="1"/>
          </p:cNvSpPr>
          <p:nvPr/>
        </p:nvSpPr>
        <p:spPr bwMode="auto">
          <a:xfrm>
            <a:off x="415925" y="2762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26626" name="Picture 2">
            <a:extLst>
              <a:ext uri="{FF2B5EF4-FFF2-40B4-BE49-F238E27FC236}">
                <a16:creationId xmlns:a16="http://schemas.microsoft.com/office/drawing/2014/main" id="{44258B59-9AF3-4BC4-84CE-149FF60D8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477" y="1281207"/>
            <a:ext cx="4969695" cy="4781533"/>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6F04D33D-9953-472B-B1FC-DFBF01C5D7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6856" y="1287011"/>
            <a:ext cx="3343367" cy="2334679"/>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a:extLst>
              <a:ext uri="{FF2B5EF4-FFF2-40B4-BE49-F238E27FC236}">
                <a16:creationId xmlns:a16="http://schemas.microsoft.com/office/drawing/2014/main" id="{D5A7DD89-80F7-468D-AAF3-EDF3A0471C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6855" y="3728061"/>
            <a:ext cx="3343367" cy="23346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Таблица 13">
            <a:extLst>
              <a:ext uri="{FF2B5EF4-FFF2-40B4-BE49-F238E27FC236}">
                <a16:creationId xmlns:a16="http://schemas.microsoft.com/office/drawing/2014/main" id="{139571DC-6F11-4D25-84A1-D6AF2C9D65E4}"/>
              </a:ext>
            </a:extLst>
          </p:cNvPr>
          <p:cNvGraphicFramePr>
            <a:graphicFrameLocks noGrp="1"/>
          </p:cNvGraphicFramePr>
          <p:nvPr>
            <p:extLst>
              <p:ext uri="{D42A27DB-BD31-4B8C-83A1-F6EECF244321}">
                <p14:modId xmlns:p14="http://schemas.microsoft.com/office/powerpoint/2010/main" val="747373989"/>
              </p:ext>
            </p:extLst>
          </p:nvPr>
        </p:nvGraphicFramePr>
        <p:xfrm>
          <a:off x="39002" y="2454350"/>
          <a:ext cx="3634600" cy="2164080"/>
        </p:xfrm>
        <a:graphic>
          <a:graphicData uri="http://schemas.openxmlformats.org/drawingml/2006/table">
            <a:tbl>
              <a:tblPr/>
              <a:tblGrid>
                <a:gridCol w="2341828">
                  <a:extLst>
                    <a:ext uri="{9D8B030D-6E8A-4147-A177-3AD203B41FA5}">
                      <a16:colId xmlns:a16="http://schemas.microsoft.com/office/drawing/2014/main" val="380767384"/>
                    </a:ext>
                  </a:extLst>
                </a:gridCol>
                <a:gridCol w="1292772">
                  <a:extLst>
                    <a:ext uri="{9D8B030D-6E8A-4147-A177-3AD203B41FA5}">
                      <a16:colId xmlns:a16="http://schemas.microsoft.com/office/drawing/2014/main" val="4108646261"/>
                    </a:ext>
                  </a:extLst>
                </a:gridCol>
              </a:tblGrid>
              <a:tr h="223113">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ctr"/>
                      <a:r>
                        <a:rPr lang="ru-RU" sz="1600" b="1" i="0" u="none" strike="noStrike" cap="none" dirty="0">
                          <a:solidFill>
                            <a:schemeClr val="tx1"/>
                          </a:solidFill>
                          <a:effectLst/>
                          <a:latin typeface="Calibri" panose="020F0502020204030204"/>
                          <a:ea typeface="+mn-ea"/>
                          <a:cs typeface="+mn-cs"/>
                          <a:sym typeface="Arial"/>
                        </a:rPr>
                        <a:t>Модель</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ctr"/>
                      <a:r>
                        <a:rPr lang="en-US" sz="1600" b="1" i="0" u="none" strike="noStrike" cap="none" dirty="0">
                          <a:solidFill>
                            <a:schemeClr val="tx1"/>
                          </a:solidFill>
                          <a:effectLst/>
                          <a:latin typeface="Calibri" panose="020F0502020204030204"/>
                          <a:ea typeface="+mn-ea"/>
                          <a:cs typeface="+mn-cs"/>
                          <a:sym typeface="Arial"/>
                        </a:rPr>
                        <a:t>U-Net</a:t>
                      </a:r>
                      <a:endParaRPr lang="ru-RU" sz="1600" b="1" i="0" u="none" strike="noStrike" cap="none" dirty="0">
                        <a:solidFill>
                          <a:schemeClr val="tx1"/>
                        </a:solidFill>
                        <a:effectLst/>
                        <a:latin typeface="Calibri" panose="020F0502020204030204"/>
                        <a:ea typeface="+mn-ea"/>
                        <a:cs typeface="+mn-cs"/>
                        <a:sym typeface="Aria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2203357142"/>
                  </a:ext>
                </a:extLst>
              </a:tr>
              <a:tr h="0">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ru-RU" sz="1600" b="1" i="0" u="none" strike="noStrike" cap="none" dirty="0">
                          <a:solidFill>
                            <a:schemeClr val="tx1"/>
                          </a:solidFill>
                          <a:effectLst/>
                          <a:latin typeface="Calibri" panose="020F0502020204030204"/>
                          <a:ea typeface="+mn-ea"/>
                          <a:cs typeface="+mn-cs"/>
                          <a:sym typeface="Arial"/>
                        </a:rPr>
                        <a:t>Время на 5 эпох</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lvl1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933" b="0" i="0" u="none" strike="noStrike" cap="none">
                          <a:solidFill>
                            <a:schemeClr val="tx1"/>
                          </a:solidFill>
                          <a:latin typeface="Calibri" panose="020F0502020204030204"/>
                          <a:sym typeface="Arial"/>
                        </a:defRPr>
                      </a:lvl9pPr>
                    </a:lstStyle>
                    <a:p>
                      <a:pPr algn="ctr"/>
                      <a:r>
                        <a:rPr lang="ru-RU" sz="1600" b="0" i="0" u="none" strike="noStrike" cap="none" dirty="0">
                          <a:solidFill>
                            <a:schemeClr val="tx1"/>
                          </a:solidFill>
                          <a:effectLst/>
                          <a:latin typeface="Calibri" panose="020F0502020204030204"/>
                          <a:ea typeface="+mn-ea"/>
                          <a:cs typeface="+mn-cs"/>
                          <a:sym typeface="Arial"/>
                        </a:rPr>
                        <a:t>77.58 мин</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42474194"/>
                  </a:ext>
                </a:extLst>
              </a:tr>
              <a:tr h="0">
                <a:tc>
                  <a:txBody>
                    <a:bodyPr/>
                    <a:lstStyle/>
                    <a:p>
                      <a:pPr marR="0" algn="l" rtl="0">
                        <a:lnSpc>
                          <a:spcPct val="100000"/>
                        </a:lnSpc>
                        <a:spcBef>
                          <a:spcPts val="0"/>
                        </a:spcBef>
                        <a:spcAft>
                          <a:spcPts val="0"/>
                        </a:spcAft>
                        <a:buClr>
                          <a:srgbClr val="000000"/>
                        </a:buClr>
                        <a:buFont typeface="Arial"/>
                      </a:pPr>
                      <a:r>
                        <a:rPr lang="en-US" sz="1600" b="1" i="0" u="none" strike="noStrike" cap="none" dirty="0">
                          <a:solidFill>
                            <a:schemeClr val="tx1"/>
                          </a:solidFill>
                          <a:effectLst/>
                          <a:latin typeface="Calibri" panose="020F0502020204030204"/>
                          <a:ea typeface="+mn-ea"/>
                          <a:cs typeface="+mn-cs"/>
                          <a:sym typeface="Arial"/>
                        </a:rPr>
                        <a:t>Loss</a:t>
                      </a:r>
                      <a:endParaRPr lang="ru-RU" sz="1600" b="1" i="0" u="none" strike="noStrike" cap="none" dirty="0">
                        <a:solidFill>
                          <a:schemeClr val="tx1"/>
                        </a:solidFill>
                        <a:effectLst/>
                        <a:latin typeface="Calibri" panose="020F0502020204030204"/>
                        <a:ea typeface="+mn-ea"/>
                        <a:cs typeface="+mn-cs"/>
                        <a:sym typeface="Arial"/>
                      </a:endParaRPr>
                    </a:p>
                    <a:p>
                      <a:pPr marR="0" algn="l" rtl="0">
                        <a:lnSpc>
                          <a:spcPct val="100000"/>
                        </a:lnSpc>
                        <a:spcBef>
                          <a:spcPts val="0"/>
                        </a:spcBef>
                        <a:spcAft>
                          <a:spcPts val="0"/>
                        </a:spcAft>
                        <a:buClr>
                          <a:srgbClr val="000000"/>
                        </a:buClr>
                        <a:buFont typeface="Arial"/>
                      </a:pPr>
                      <a:r>
                        <a:rPr lang="ru-RU" sz="1600" b="1" i="0" u="none" strike="noStrike" cap="none" dirty="0">
                          <a:solidFill>
                            <a:schemeClr val="tx1"/>
                          </a:solidFill>
                          <a:effectLst/>
                          <a:latin typeface="Calibri" panose="020F0502020204030204"/>
                          <a:ea typeface="+mn-ea"/>
                          <a:cs typeface="+mn-cs"/>
                          <a:sym typeface="Arial"/>
                        </a:rPr>
                        <a:t>(</a:t>
                      </a:r>
                      <a:r>
                        <a:rPr lang="en-US" sz="1600" b="1" i="0" u="none" strike="noStrike" cap="none" dirty="0">
                          <a:solidFill>
                            <a:schemeClr val="tx1"/>
                          </a:solidFill>
                          <a:effectLst/>
                          <a:latin typeface="Calibri" panose="020F0502020204030204"/>
                          <a:ea typeface="+mn-ea"/>
                          <a:cs typeface="+mn-cs"/>
                          <a:sym typeface="Arial"/>
                        </a:rPr>
                        <a:t>BCEWithLogitsLoss</a:t>
                      </a:r>
                      <a:r>
                        <a:rPr lang="ru-RU" sz="1600" b="1" i="0" u="none" strike="noStrike" cap="none" dirty="0">
                          <a:solidFill>
                            <a:schemeClr val="tx1"/>
                          </a:solidFill>
                          <a:effectLst/>
                          <a:latin typeface="Calibri" panose="020F0502020204030204"/>
                          <a:ea typeface="+mn-ea"/>
                          <a:cs typeface="+mn-cs"/>
                          <a:sym typeface="Arial"/>
                        </a:rPr>
                        <a:t>)</a:t>
                      </a:r>
                      <a:endParaRPr lang="en-US" sz="1600" b="1" i="0" u="none" strike="noStrike" cap="none" dirty="0">
                        <a:solidFill>
                          <a:schemeClr val="tx1"/>
                        </a:solidFill>
                        <a:effectLst/>
                        <a:latin typeface="Calibri" panose="020F0502020204030204"/>
                        <a:ea typeface="+mn-ea"/>
                        <a:cs typeface="+mn-cs"/>
                        <a:sym typeface="Aria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1600" b="0" i="0" u="none" strike="noStrike" cap="none" dirty="0">
                          <a:solidFill>
                            <a:schemeClr val="tx1"/>
                          </a:solidFill>
                          <a:effectLst/>
                          <a:latin typeface="Calibri" panose="020F0502020204030204"/>
                          <a:ea typeface="+mn-ea"/>
                          <a:cs typeface="+mn-cs"/>
                          <a:sym typeface="Arial"/>
                        </a:rPr>
                        <a:t>0.035</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746145141"/>
                  </a:ext>
                </a:extLst>
              </a:tr>
              <a:tr h="0">
                <a:tc>
                  <a:txBody>
                    <a:bodyPr/>
                    <a:lstStyle/>
                    <a:p>
                      <a:pPr marR="0" algn="l" rtl="0">
                        <a:lnSpc>
                          <a:spcPct val="100000"/>
                        </a:lnSpc>
                        <a:spcBef>
                          <a:spcPts val="0"/>
                        </a:spcBef>
                        <a:spcAft>
                          <a:spcPts val="0"/>
                        </a:spcAft>
                        <a:buClr>
                          <a:srgbClr val="000000"/>
                        </a:buClr>
                        <a:buFont typeface="Arial"/>
                      </a:pPr>
                      <a:r>
                        <a:rPr lang="en-US" sz="1600" b="1" i="0" u="none" strike="noStrike" cap="none" dirty="0">
                          <a:solidFill>
                            <a:schemeClr val="tx1"/>
                          </a:solidFill>
                          <a:effectLst/>
                          <a:latin typeface="Calibri" panose="020F0502020204030204"/>
                          <a:ea typeface="+mn-ea"/>
                          <a:cs typeface="+mn-cs"/>
                          <a:sym typeface="Arial"/>
                        </a:rPr>
                        <a:t>IoU </a:t>
                      </a:r>
                      <a:endParaRPr lang="ru-RU" sz="1600" b="1" i="0" u="none" strike="noStrike" cap="none" dirty="0">
                        <a:solidFill>
                          <a:schemeClr val="tx1"/>
                        </a:solidFill>
                        <a:effectLst/>
                        <a:latin typeface="Calibri" panose="020F0502020204030204"/>
                        <a:ea typeface="+mn-ea"/>
                        <a:cs typeface="+mn-cs"/>
                        <a:sym typeface="Arial"/>
                      </a:endParaRPr>
                    </a:p>
                    <a:p>
                      <a:pPr marR="0" algn="l" rtl="0">
                        <a:lnSpc>
                          <a:spcPct val="100000"/>
                        </a:lnSpc>
                        <a:spcBef>
                          <a:spcPts val="0"/>
                        </a:spcBef>
                        <a:spcAft>
                          <a:spcPts val="0"/>
                        </a:spcAft>
                        <a:buClr>
                          <a:srgbClr val="000000"/>
                        </a:buClr>
                        <a:buFont typeface="Arial"/>
                      </a:pPr>
                      <a:r>
                        <a:rPr lang="en-US" sz="1600" b="1" i="0" u="none" strike="noStrike" cap="none" dirty="0">
                          <a:solidFill>
                            <a:schemeClr val="tx1"/>
                          </a:solidFill>
                          <a:effectLst/>
                          <a:latin typeface="Calibri" panose="020F0502020204030204"/>
                          <a:ea typeface="+mn-ea"/>
                          <a:cs typeface="+mn-cs"/>
                          <a:sym typeface="Arial"/>
                        </a:rPr>
                        <a:t>(Intersection over Union)</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1600" b="0" i="0" u="none" strike="noStrike" cap="none" dirty="0">
                          <a:solidFill>
                            <a:schemeClr val="tx1"/>
                          </a:solidFill>
                          <a:effectLst/>
                          <a:latin typeface="Calibri" panose="020F0502020204030204"/>
                          <a:ea typeface="+mn-ea"/>
                          <a:cs typeface="+mn-cs"/>
                          <a:sym typeface="Arial"/>
                        </a:rPr>
                        <a:t>0.952</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02860033"/>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i="0" u="none" strike="noStrike" cap="none" dirty="0">
                          <a:solidFill>
                            <a:schemeClr val="tx1"/>
                          </a:solidFill>
                          <a:effectLst/>
                          <a:latin typeface="Calibri" panose="020F0502020204030204"/>
                          <a:ea typeface="+mn-ea"/>
                          <a:cs typeface="+mn-cs"/>
                          <a:sym typeface="Arial"/>
                        </a:rPr>
                        <a:t>Dice Coefficient</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1600" b="0" i="0" u="none" strike="noStrike" cap="none" dirty="0">
                          <a:solidFill>
                            <a:schemeClr val="tx1"/>
                          </a:solidFill>
                          <a:effectLst/>
                          <a:latin typeface="Calibri" panose="020F0502020204030204"/>
                          <a:ea typeface="+mn-ea"/>
                          <a:cs typeface="+mn-cs"/>
                          <a:sym typeface="Arial"/>
                        </a:rPr>
                        <a:t>0.975</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879586986"/>
                  </a:ext>
                </a:extLst>
              </a:tr>
            </a:tbl>
          </a:graphicData>
        </a:graphic>
      </p:graphicFrame>
    </p:spTree>
    <p:extLst>
      <p:ext uri="{BB962C8B-B14F-4D97-AF65-F5344CB8AC3E}">
        <p14:creationId xmlns:p14="http://schemas.microsoft.com/office/powerpoint/2010/main" val="3050186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pic>
        <p:nvPicPr>
          <p:cNvPr id="6" name="Рисунок 5">
            <a:extLst>
              <a:ext uri="{FF2B5EF4-FFF2-40B4-BE49-F238E27FC236}">
                <a16:creationId xmlns:a16="http://schemas.microsoft.com/office/drawing/2014/main" id="{107A32B4-BFA7-47A5-85F8-35AD9EB2895A}"/>
              </a:ext>
            </a:extLst>
          </p:cNvPr>
          <p:cNvPicPr>
            <a:picLocks noChangeAspect="1"/>
          </p:cNvPicPr>
          <p:nvPr/>
        </p:nvPicPr>
        <p:blipFill rotWithShape="1">
          <a:blip r:embed="rId3"/>
          <a:srcRect t="-1" b="43702"/>
          <a:stretch/>
        </p:blipFill>
        <p:spPr>
          <a:xfrm>
            <a:off x="3016469" y="3429000"/>
            <a:ext cx="9175531" cy="3443810"/>
          </a:xfrm>
          <a:prstGeom prst="rect">
            <a:avLst/>
          </a:prstGeom>
        </p:spPr>
      </p:pic>
      <p:pic>
        <p:nvPicPr>
          <p:cNvPr id="2" name="Рисунок 1">
            <a:extLst>
              <a:ext uri="{FF2B5EF4-FFF2-40B4-BE49-F238E27FC236}">
                <a16:creationId xmlns:a16="http://schemas.microsoft.com/office/drawing/2014/main" id="{777D2D0D-9AFD-418A-8AB2-A4653974715A}"/>
              </a:ext>
            </a:extLst>
          </p:cNvPr>
          <p:cNvPicPr>
            <a:picLocks noChangeAspect="1"/>
          </p:cNvPicPr>
          <p:nvPr/>
        </p:nvPicPr>
        <p:blipFill rotWithShape="1">
          <a:blip r:embed="rId4"/>
          <a:srcRect l="1982" t="28628" r="2171" b="22752"/>
          <a:stretch/>
        </p:blipFill>
        <p:spPr>
          <a:xfrm>
            <a:off x="3090041" y="0"/>
            <a:ext cx="9175531" cy="4610934"/>
          </a:xfrm>
          <a:prstGeom prst="rect">
            <a:avLst/>
          </a:prstGeom>
        </p:spPr>
      </p:pic>
      <p:sp>
        <p:nvSpPr>
          <p:cNvPr id="1568" name="Google Shape;1568;p97"/>
          <p:cNvSpPr/>
          <p:nvPr/>
        </p:nvSpPr>
        <p:spPr>
          <a:xfrm>
            <a:off x="-2748000" y="-512500"/>
            <a:ext cx="7883000" cy="7883000"/>
          </a:xfrm>
          <a:prstGeom prst="ellipse">
            <a:avLst/>
          </a:prstGeom>
          <a:solidFill>
            <a:srgbClr val="4BD0A0"/>
          </a:solid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569" name="Google Shape;1569;p97"/>
          <p:cNvSpPr txBox="1"/>
          <p:nvPr/>
        </p:nvSpPr>
        <p:spPr>
          <a:xfrm>
            <a:off x="518907" y="1122805"/>
            <a:ext cx="4619296" cy="4627200"/>
          </a:xfrm>
          <a:prstGeom prst="rect">
            <a:avLst/>
          </a:prstGeom>
          <a:noFill/>
          <a:ln>
            <a:noFill/>
          </a:ln>
        </p:spPr>
        <p:txBody>
          <a:bodyPr spcFirstLastPara="1" wrap="square" lIns="0" tIns="0" rIns="0" bIns="0" anchor="ctr" anchorCtr="0">
            <a:noAutofit/>
          </a:bodyPr>
          <a:lstStyle/>
          <a:p>
            <a:pPr lvl="0" algn="ctr" defTabSz="609630">
              <a:lnSpc>
                <a:spcPct val="80000"/>
              </a:lnSpc>
              <a:buClr>
                <a:srgbClr val="323233"/>
              </a:buClr>
              <a:buSzPts val="8600"/>
            </a:pPr>
            <a:r>
              <a:rPr lang="ru-RU" sz="3600" b="1" kern="0" dirty="0">
                <a:solidFill>
                  <a:srgbClr val="000000"/>
                </a:solidFill>
                <a:latin typeface="Proxima Nova"/>
                <a:ea typeface="Proxima Nova"/>
                <a:cs typeface="Proxima Nova"/>
                <a:sym typeface="Proxima Nova"/>
              </a:rPr>
              <a:t>Реализация готового решения</a:t>
            </a:r>
          </a:p>
        </p:txBody>
      </p:sp>
      <p:grpSp>
        <p:nvGrpSpPr>
          <p:cNvPr id="1570" name="Google Shape;1570;p97"/>
          <p:cNvGrpSpPr/>
          <p:nvPr/>
        </p:nvGrpSpPr>
        <p:grpSpPr>
          <a:xfrm>
            <a:off x="11651734" y="6250314"/>
            <a:ext cx="344717" cy="353773"/>
            <a:chOff x="238125" y="2432825"/>
            <a:chExt cx="779550" cy="781875"/>
          </a:xfrm>
        </p:grpSpPr>
        <p:sp>
          <p:nvSpPr>
            <p:cNvPr id="1571" name="Google Shape;1571;p97"/>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72" name="Google Shape;1572;p97"/>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73" name="Google Shape;1573;p97"/>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74" name="Google Shape;1574;p97"/>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grpSp>
    </p:spTree>
    <p:extLst>
      <p:ext uri="{BB962C8B-B14F-4D97-AF65-F5344CB8AC3E}">
        <p14:creationId xmlns:p14="http://schemas.microsoft.com/office/powerpoint/2010/main" val="1386145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BD0A0"/>
        </a:solidFill>
        <a:effectLst/>
      </p:bgPr>
    </p:bg>
    <p:spTree>
      <p:nvGrpSpPr>
        <p:cNvPr id="1" name="Shape 1022"/>
        <p:cNvGrpSpPr/>
        <p:nvPr/>
      </p:nvGrpSpPr>
      <p:grpSpPr>
        <a:xfrm>
          <a:off x="0" y="0"/>
          <a:ext cx="0" cy="0"/>
          <a:chOff x="0" y="0"/>
          <a:chExt cx="0" cy="0"/>
        </a:xfrm>
      </p:grpSpPr>
      <p:sp>
        <p:nvSpPr>
          <p:cNvPr id="3" name="Rectangle 1">
            <a:extLst>
              <a:ext uri="{FF2B5EF4-FFF2-40B4-BE49-F238E27FC236}">
                <a16:creationId xmlns:a16="http://schemas.microsoft.com/office/drawing/2014/main" id="{073F7C72-47E7-4561-8501-EABD0086E15F}"/>
              </a:ext>
            </a:extLst>
          </p:cNvPr>
          <p:cNvSpPr>
            <a:spLocks noChangeArrowheads="1"/>
          </p:cNvSpPr>
          <p:nvPr/>
        </p:nvSpPr>
        <p:spPr bwMode="auto">
          <a:xfrm>
            <a:off x="415925" y="2762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endParaRPr kumimoji="0" lang="ru-RU" altLang="ru-RU"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4" name="Рисунок 3">
            <a:extLst>
              <a:ext uri="{FF2B5EF4-FFF2-40B4-BE49-F238E27FC236}">
                <a16:creationId xmlns:a16="http://schemas.microsoft.com/office/drawing/2014/main" id="{0A0D1523-F849-4729-912C-43D0147D7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015683" cy="3807368"/>
          </a:xfrm>
          <a:prstGeom prst="rect">
            <a:avLst/>
          </a:prstGeom>
        </p:spPr>
      </p:pic>
      <p:pic>
        <p:nvPicPr>
          <p:cNvPr id="8" name="Рисунок 7">
            <a:extLst>
              <a:ext uri="{FF2B5EF4-FFF2-40B4-BE49-F238E27FC236}">
                <a16:creationId xmlns:a16="http://schemas.microsoft.com/office/drawing/2014/main" id="{D7DBC860-27A1-437E-89EE-A14F82123D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1542" y="7"/>
            <a:ext cx="4048916" cy="3807361"/>
          </a:xfrm>
          <a:prstGeom prst="rect">
            <a:avLst/>
          </a:prstGeom>
        </p:spPr>
      </p:pic>
      <p:pic>
        <p:nvPicPr>
          <p:cNvPr id="16" name="Рисунок 15">
            <a:extLst>
              <a:ext uri="{FF2B5EF4-FFF2-40B4-BE49-F238E27FC236}">
                <a16:creationId xmlns:a16="http://schemas.microsoft.com/office/drawing/2014/main" id="{0D9BD380-DE10-4669-A3FF-6EEAAFE931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8440" y="0"/>
            <a:ext cx="4003560" cy="5439099"/>
          </a:xfrm>
          <a:prstGeom prst="rect">
            <a:avLst/>
          </a:prstGeom>
        </p:spPr>
      </p:pic>
      <p:pic>
        <p:nvPicPr>
          <p:cNvPr id="18" name="Рисунок 17">
            <a:extLst>
              <a:ext uri="{FF2B5EF4-FFF2-40B4-BE49-F238E27FC236}">
                <a16:creationId xmlns:a16="http://schemas.microsoft.com/office/drawing/2014/main" id="{433DD285-69F7-4FAF-8BC0-2359CD9EE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878314"/>
            <a:ext cx="3243886" cy="2973562"/>
          </a:xfrm>
          <a:prstGeom prst="rect">
            <a:avLst/>
          </a:prstGeom>
        </p:spPr>
      </p:pic>
      <p:pic>
        <p:nvPicPr>
          <p:cNvPr id="20" name="Рисунок 19">
            <a:extLst>
              <a:ext uri="{FF2B5EF4-FFF2-40B4-BE49-F238E27FC236}">
                <a16:creationId xmlns:a16="http://schemas.microsoft.com/office/drawing/2014/main" id="{8A1C117D-A729-46E4-960B-13FEF416A2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1542" y="3884438"/>
            <a:ext cx="3148184" cy="2973562"/>
          </a:xfrm>
          <a:prstGeom prst="rect">
            <a:avLst/>
          </a:prstGeom>
        </p:spPr>
      </p:pic>
    </p:spTree>
    <p:extLst>
      <p:ext uri="{BB962C8B-B14F-4D97-AF65-F5344CB8AC3E}">
        <p14:creationId xmlns:p14="http://schemas.microsoft.com/office/powerpoint/2010/main" val="3996521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C0DC31-8828-42FA-8C45-A099885A8B76}"/>
              </a:ext>
            </a:extLst>
          </p:cNvPr>
          <p:cNvSpPr txBox="1"/>
          <p:nvPr/>
        </p:nvSpPr>
        <p:spPr>
          <a:xfrm>
            <a:off x="1077686" y="522515"/>
            <a:ext cx="1767568" cy="369332"/>
          </a:xfrm>
          <a:prstGeom prst="rect">
            <a:avLst/>
          </a:prstGeom>
          <a:noFill/>
        </p:spPr>
        <p:txBody>
          <a:bodyPr wrap="square" rtlCol="0">
            <a:spAutoFit/>
          </a:bodyPr>
          <a:lstStyle/>
          <a:p>
            <a:r>
              <a:rPr lang="en-US" dirty="0"/>
              <a:t>Full </a:t>
            </a:r>
            <a:r>
              <a:rPr lang="en-US" dirty="0" err="1"/>
              <a:t>Unet</a:t>
            </a:r>
            <a:endParaRPr lang="ru-RU" dirty="0"/>
          </a:p>
        </p:txBody>
      </p:sp>
      <p:sp>
        <p:nvSpPr>
          <p:cNvPr id="8" name="Прямоугольник 7">
            <a:extLst>
              <a:ext uri="{FF2B5EF4-FFF2-40B4-BE49-F238E27FC236}">
                <a16:creationId xmlns:a16="http://schemas.microsoft.com/office/drawing/2014/main" id="{D105CC18-DB32-41DC-A7D0-18AC13C3C461}"/>
              </a:ext>
            </a:extLst>
          </p:cNvPr>
          <p:cNvSpPr/>
          <p:nvPr/>
        </p:nvSpPr>
        <p:spPr>
          <a:xfrm>
            <a:off x="8393013" y="1366548"/>
            <a:ext cx="2977097" cy="369332"/>
          </a:xfrm>
          <a:prstGeom prst="rect">
            <a:avLst/>
          </a:prstGeom>
        </p:spPr>
        <p:txBody>
          <a:bodyPr wrap="none">
            <a:spAutoFit/>
          </a:bodyPr>
          <a:lstStyle/>
          <a:p>
            <a:r>
              <a:rPr lang="en-US" dirty="0"/>
              <a:t>Time on 5 epoch -&gt; </a:t>
            </a:r>
            <a:r>
              <a:rPr lang="ru-RU" dirty="0"/>
              <a:t>77.58</a:t>
            </a:r>
            <a:r>
              <a:rPr lang="en-US" dirty="0"/>
              <a:t> min</a:t>
            </a:r>
            <a:endParaRPr lang="ru-RU" dirty="0"/>
          </a:p>
        </p:txBody>
      </p:sp>
      <p:sp>
        <p:nvSpPr>
          <p:cNvPr id="2" name="Прямоугольник 1">
            <a:extLst>
              <a:ext uri="{FF2B5EF4-FFF2-40B4-BE49-F238E27FC236}">
                <a16:creationId xmlns:a16="http://schemas.microsoft.com/office/drawing/2014/main" id="{056AD440-18C1-4099-9BE2-DBB3B2B2829A}"/>
              </a:ext>
            </a:extLst>
          </p:cNvPr>
          <p:cNvSpPr/>
          <p:nvPr/>
        </p:nvSpPr>
        <p:spPr>
          <a:xfrm>
            <a:off x="7951651" y="1766598"/>
            <a:ext cx="3859711" cy="369332"/>
          </a:xfrm>
          <a:prstGeom prst="rect">
            <a:avLst/>
          </a:prstGeom>
        </p:spPr>
        <p:txBody>
          <a:bodyPr wrap="none">
            <a:spAutoFit/>
          </a:bodyPr>
          <a:lstStyle/>
          <a:p>
            <a:r>
              <a:rPr lang="en-US" dirty="0"/>
              <a:t>Test: loss </a:t>
            </a:r>
            <a:r>
              <a:rPr lang="it-IT" dirty="0"/>
              <a:t>0.035, IoU 0.952, Dice 0.975</a:t>
            </a:r>
            <a:endParaRPr lang="ru-RU" dirty="0"/>
          </a:p>
        </p:txBody>
      </p:sp>
      <p:pic>
        <p:nvPicPr>
          <p:cNvPr id="3074" name="Picture 2">
            <a:extLst>
              <a:ext uri="{FF2B5EF4-FFF2-40B4-BE49-F238E27FC236}">
                <a16:creationId xmlns:a16="http://schemas.microsoft.com/office/drawing/2014/main" id="{64371EC3-3B0B-4DEC-84C5-38A2BD41C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70" y="891847"/>
            <a:ext cx="3299399" cy="23039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F62294E-0825-4150-A7DA-C5E7FB968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90" y="3308078"/>
            <a:ext cx="3299400" cy="23039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F609E57-AA89-4308-8395-242D72EFED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3678" y="2868562"/>
            <a:ext cx="356393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204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C0DC31-8828-42FA-8C45-A099885A8B76}"/>
              </a:ext>
            </a:extLst>
          </p:cNvPr>
          <p:cNvSpPr txBox="1"/>
          <p:nvPr/>
        </p:nvSpPr>
        <p:spPr>
          <a:xfrm>
            <a:off x="1077686" y="522515"/>
            <a:ext cx="1767568" cy="369332"/>
          </a:xfrm>
          <a:prstGeom prst="rect">
            <a:avLst/>
          </a:prstGeom>
          <a:noFill/>
        </p:spPr>
        <p:txBody>
          <a:bodyPr wrap="square" rtlCol="0">
            <a:spAutoFit/>
          </a:bodyPr>
          <a:lstStyle/>
          <a:p>
            <a:r>
              <a:rPr lang="en-US" dirty="0"/>
              <a:t>deeplabv3</a:t>
            </a:r>
            <a:endParaRPr lang="ru-RU" dirty="0"/>
          </a:p>
        </p:txBody>
      </p:sp>
      <p:sp>
        <p:nvSpPr>
          <p:cNvPr id="8" name="Прямоугольник 7">
            <a:extLst>
              <a:ext uri="{FF2B5EF4-FFF2-40B4-BE49-F238E27FC236}">
                <a16:creationId xmlns:a16="http://schemas.microsoft.com/office/drawing/2014/main" id="{D105CC18-DB32-41DC-A7D0-18AC13C3C461}"/>
              </a:ext>
            </a:extLst>
          </p:cNvPr>
          <p:cNvSpPr/>
          <p:nvPr/>
        </p:nvSpPr>
        <p:spPr>
          <a:xfrm>
            <a:off x="8393013" y="1366548"/>
            <a:ext cx="2977097" cy="369332"/>
          </a:xfrm>
          <a:prstGeom prst="rect">
            <a:avLst/>
          </a:prstGeom>
        </p:spPr>
        <p:txBody>
          <a:bodyPr wrap="none">
            <a:spAutoFit/>
          </a:bodyPr>
          <a:lstStyle/>
          <a:p>
            <a:r>
              <a:rPr lang="en-US" dirty="0"/>
              <a:t>Time on 5 epoch -&gt; </a:t>
            </a:r>
            <a:r>
              <a:rPr lang="ru-RU" dirty="0"/>
              <a:t>43.61</a:t>
            </a:r>
            <a:r>
              <a:rPr lang="en-US" dirty="0"/>
              <a:t> min</a:t>
            </a:r>
            <a:endParaRPr lang="ru-RU" dirty="0"/>
          </a:p>
        </p:txBody>
      </p:sp>
      <p:sp>
        <p:nvSpPr>
          <p:cNvPr id="2" name="Прямоугольник 1">
            <a:extLst>
              <a:ext uri="{FF2B5EF4-FFF2-40B4-BE49-F238E27FC236}">
                <a16:creationId xmlns:a16="http://schemas.microsoft.com/office/drawing/2014/main" id="{BE277FBC-05C0-4DA1-AB05-F032E8DBB8E1}"/>
              </a:ext>
            </a:extLst>
          </p:cNvPr>
          <p:cNvSpPr/>
          <p:nvPr/>
        </p:nvSpPr>
        <p:spPr>
          <a:xfrm>
            <a:off x="7951651" y="1684956"/>
            <a:ext cx="3859711" cy="369332"/>
          </a:xfrm>
          <a:prstGeom prst="rect">
            <a:avLst/>
          </a:prstGeom>
        </p:spPr>
        <p:txBody>
          <a:bodyPr wrap="none">
            <a:spAutoFit/>
          </a:bodyPr>
          <a:lstStyle/>
          <a:p>
            <a:r>
              <a:rPr lang="en-US" dirty="0"/>
              <a:t>Test: loss </a:t>
            </a:r>
            <a:r>
              <a:rPr lang="it-IT" dirty="0"/>
              <a:t>0.175, IoU 0.791, Dice 0.882</a:t>
            </a:r>
            <a:endParaRPr lang="ru-RU" dirty="0"/>
          </a:p>
        </p:txBody>
      </p:sp>
      <p:pic>
        <p:nvPicPr>
          <p:cNvPr id="2050" name="Picture 2" descr="The second design choice explored in the Deeplabv3 paper.">
            <a:extLst>
              <a:ext uri="{FF2B5EF4-FFF2-40B4-BE49-F238E27FC236}">
                <a16:creationId xmlns:a16="http://schemas.microsoft.com/office/drawing/2014/main" id="{324A3CCF-C3CE-47D6-BB3A-786E73966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7683" y="271501"/>
            <a:ext cx="4027758" cy="109504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CC5CBEEF-A78F-4C8A-980A-B52344692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1112" y="3231283"/>
            <a:ext cx="3371226" cy="324358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8B0B1A68-8316-4517-B9D3-AFF7E29E5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78" y="899059"/>
            <a:ext cx="3738362" cy="261050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29ECCFD5-655B-4AE7-AAEB-3BDD68ECFF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578" y="3679759"/>
            <a:ext cx="3677850" cy="2568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401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C0DC31-8828-42FA-8C45-A099885A8B76}"/>
              </a:ext>
            </a:extLst>
          </p:cNvPr>
          <p:cNvSpPr txBox="1"/>
          <p:nvPr/>
        </p:nvSpPr>
        <p:spPr>
          <a:xfrm>
            <a:off x="1077686" y="522515"/>
            <a:ext cx="1767568" cy="369332"/>
          </a:xfrm>
          <a:prstGeom prst="rect">
            <a:avLst/>
          </a:prstGeom>
          <a:noFill/>
        </p:spPr>
        <p:txBody>
          <a:bodyPr wrap="square" rtlCol="0">
            <a:spAutoFit/>
          </a:bodyPr>
          <a:lstStyle/>
          <a:p>
            <a:r>
              <a:rPr lang="en-US" dirty="0" err="1"/>
              <a:t>Unet</a:t>
            </a:r>
            <a:endParaRPr lang="ru-RU" dirty="0"/>
          </a:p>
        </p:txBody>
      </p:sp>
      <p:sp>
        <p:nvSpPr>
          <p:cNvPr id="8" name="Прямоугольник 7">
            <a:extLst>
              <a:ext uri="{FF2B5EF4-FFF2-40B4-BE49-F238E27FC236}">
                <a16:creationId xmlns:a16="http://schemas.microsoft.com/office/drawing/2014/main" id="{D105CC18-DB32-41DC-A7D0-18AC13C3C461}"/>
              </a:ext>
            </a:extLst>
          </p:cNvPr>
          <p:cNvSpPr/>
          <p:nvPr/>
        </p:nvSpPr>
        <p:spPr>
          <a:xfrm>
            <a:off x="8393013" y="1366548"/>
            <a:ext cx="2977097" cy="369332"/>
          </a:xfrm>
          <a:prstGeom prst="rect">
            <a:avLst/>
          </a:prstGeom>
        </p:spPr>
        <p:txBody>
          <a:bodyPr wrap="none">
            <a:spAutoFit/>
          </a:bodyPr>
          <a:lstStyle/>
          <a:p>
            <a:r>
              <a:rPr lang="en-US" dirty="0"/>
              <a:t>Time on 5 epoch -&gt; </a:t>
            </a:r>
            <a:r>
              <a:rPr lang="ru-RU" dirty="0"/>
              <a:t>31.75</a:t>
            </a:r>
            <a:r>
              <a:rPr lang="en-US" dirty="0"/>
              <a:t> min</a:t>
            </a:r>
            <a:endParaRPr lang="ru-RU" dirty="0"/>
          </a:p>
        </p:txBody>
      </p:sp>
      <p:sp>
        <p:nvSpPr>
          <p:cNvPr id="2" name="Прямоугольник 1">
            <a:extLst>
              <a:ext uri="{FF2B5EF4-FFF2-40B4-BE49-F238E27FC236}">
                <a16:creationId xmlns:a16="http://schemas.microsoft.com/office/drawing/2014/main" id="{056AD440-18C1-4099-9BE2-DBB3B2B2829A}"/>
              </a:ext>
            </a:extLst>
          </p:cNvPr>
          <p:cNvSpPr/>
          <p:nvPr/>
        </p:nvSpPr>
        <p:spPr>
          <a:xfrm>
            <a:off x="7951651" y="1766598"/>
            <a:ext cx="3859711" cy="369332"/>
          </a:xfrm>
          <a:prstGeom prst="rect">
            <a:avLst/>
          </a:prstGeom>
        </p:spPr>
        <p:txBody>
          <a:bodyPr wrap="none">
            <a:spAutoFit/>
          </a:bodyPr>
          <a:lstStyle/>
          <a:p>
            <a:r>
              <a:rPr lang="en-US" dirty="0"/>
              <a:t>Test: loss </a:t>
            </a:r>
            <a:r>
              <a:rPr lang="it-IT" dirty="0"/>
              <a:t>0.100, IoU 0.892, Dice 0.942</a:t>
            </a:r>
            <a:endParaRPr lang="ru-RU" dirty="0"/>
          </a:p>
        </p:txBody>
      </p:sp>
      <p:pic>
        <p:nvPicPr>
          <p:cNvPr id="3" name="Рисунок 2">
            <a:extLst>
              <a:ext uri="{FF2B5EF4-FFF2-40B4-BE49-F238E27FC236}">
                <a16:creationId xmlns:a16="http://schemas.microsoft.com/office/drawing/2014/main" id="{3AFE5E72-2AEF-48EA-8D0C-E88D2F3ED602}"/>
              </a:ext>
            </a:extLst>
          </p:cNvPr>
          <p:cNvPicPr>
            <a:picLocks noChangeAspect="1"/>
          </p:cNvPicPr>
          <p:nvPr/>
        </p:nvPicPr>
        <p:blipFill>
          <a:blip r:embed="rId2"/>
          <a:stretch>
            <a:fillRect/>
          </a:stretch>
        </p:blipFill>
        <p:spPr>
          <a:xfrm>
            <a:off x="4464843" y="502104"/>
            <a:ext cx="3002256" cy="2000217"/>
          </a:xfrm>
          <a:prstGeom prst="rect">
            <a:avLst/>
          </a:prstGeom>
        </p:spPr>
      </p:pic>
      <p:pic>
        <p:nvPicPr>
          <p:cNvPr id="2050" name="Picture 2">
            <a:extLst>
              <a:ext uri="{FF2B5EF4-FFF2-40B4-BE49-F238E27FC236}">
                <a16:creationId xmlns:a16="http://schemas.microsoft.com/office/drawing/2014/main" id="{7F6A016F-9708-4C21-BFBF-375A8B4C4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804" y="3036357"/>
            <a:ext cx="3786205" cy="36428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11977BA-0713-49D5-9D45-1DA5FB5C0D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641" y="938075"/>
            <a:ext cx="3713245" cy="25929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5FA5C251-128F-443D-B6F1-A46B7896D0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407" y="3720583"/>
            <a:ext cx="3859711" cy="2695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42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F91959F2-88C0-497B-B3BF-B1A12EED9B1F}"/>
              </a:ext>
            </a:extLst>
          </p:cNvPr>
          <p:cNvSpPr/>
          <p:nvPr/>
        </p:nvSpPr>
        <p:spPr>
          <a:xfrm>
            <a:off x="0" y="0"/>
            <a:ext cx="8955221" cy="369332"/>
          </a:xfrm>
          <a:prstGeom prst="rect">
            <a:avLst/>
          </a:prstGeom>
        </p:spPr>
        <p:txBody>
          <a:bodyPr wrap="square">
            <a:spAutoFit/>
          </a:bodyPr>
          <a:lstStyle/>
          <a:p>
            <a:r>
              <a:rPr lang="ru-RU" dirty="0"/>
              <a:t>Модели для сегментации обучались на 50% всех данных для экономия времени.</a:t>
            </a:r>
          </a:p>
        </p:txBody>
      </p:sp>
      <p:graphicFrame>
        <p:nvGraphicFramePr>
          <p:cNvPr id="3" name="Таблица 2">
            <a:extLst>
              <a:ext uri="{FF2B5EF4-FFF2-40B4-BE49-F238E27FC236}">
                <a16:creationId xmlns:a16="http://schemas.microsoft.com/office/drawing/2014/main" id="{509653E8-3CB7-4614-AE63-E1D414499624}"/>
              </a:ext>
            </a:extLst>
          </p:cNvPr>
          <p:cNvGraphicFramePr>
            <a:graphicFrameLocks noGrp="1"/>
          </p:cNvGraphicFramePr>
          <p:nvPr>
            <p:extLst>
              <p:ext uri="{D42A27DB-BD31-4B8C-83A1-F6EECF244321}">
                <p14:modId xmlns:p14="http://schemas.microsoft.com/office/powerpoint/2010/main" val="1502297156"/>
              </p:ext>
            </p:extLst>
          </p:nvPr>
        </p:nvGraphicFramePr>
        <p:xfrm>
          <a:off x="71037" y="369332"/>
          <a:ext cx="8813145" cy="1097280"/>
        </p:xfrm>
        <a:graphic>
          <a:graphicData uri="http://schemas.openxmlformats.org/drawingml/2006/table">
            <a:tbl>
              <a:tblPr/>
              <a:tblGrid>
                <a:gridCol w="1403555">
                  <a:extLst>
                    <a:ext uri="{9D8B030D-6E8A-4147-A177-3AD203B41FA5}">
                      <a16:colId xmlns:a16="http://schemas.microsoft.com/office/drawing/2014/main" val="380767384"/>
                    </a:ext>
                  </a:extLst>
                </a:gridCol>
                <a:gridCol w="1852397">
                  <a:extLst>
                    <a:ext uri="{9D8B030D-6E8A-4147-A177-3AD203B41FA5}">
                      <a16:colId xmlns:a16="http://schemas.microsoft.com/office/drawing/2014/main" val="4108646261"/>
                    </a:ext>
                  </a:extLst>
                </a:gridCol>
                <a:gridCol w="731520">
                  <a:extLst>
                    <a:ext uri="{9D8B030D-6E8A-4147-A177-3AD203B41FA5}">
                      <a16:colId xmlns:a16="http://schemas.microsoft.com/office/drawing/2014/main" val="3096514407"/>
                    </a:ext>
                  </a:extLst>
                </a:gridCol>
                <a:gridCol w="3026369">
                  <a:extLst>
                    <a:ext uri="{9D8B030D-6E8A-4147-A177-3AD203B41FA5}">
                      <a16:colId xmlns:a16="http://schemas.microsoft.com/office/drawing/2014/main" val="3142292623"/>
                    </a:ext>
                  </a:extLst>
                </a:gridCol>
                <a:gridCol w="1799304">
                  <a:extLst>
                    <a:ext uri="{9D8B030D-6E8A-4147-A177-3AD203B41FA5}">
                      <a16:colId xmlns:a16="http://schemas.microsoft.com/office/drawing/2014/main" val="3701876054"/>
                    </a:ext>
                  </a:extLst>
                </a:gridCol>
              </a:tblGrid>
              <a:tr h="0">
                <a:tc>
                  <a:txBody>
                    <a:bodyPr/>
                    <a:lstStyle/>
                    <a:p>
                      <a:pPr algn="l"/>
                      <a:r>
                        <a:rPr lang="ru-RU" b="1">
                          <a:effectLst/>
                        </a:rPr>
                        <a:t>Модель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ru-RU" b="1">
                          <a:effectLst/>
                        </a:rPr>
                        <a:t>Время на 5 эпох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a:effectLst/>
                        </a:rPr>
                        <a:t>Loss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dirty="0">
                          <a:effectLst/>
                        </a:rPr>
                        <a:t>IoU (Intersection over Union)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b="1" dirty="0">
                          <a:effectLst/>
                        </a:rPr>
                        <a:t>Dice Coefficient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3357142"/>
                  </a:ext>
                </a:extLst>
              </a:tr>
              <a:tr h="0">
                <a:tc>
                  <a:txBody>
                    <a:bodyPr/>
                    <a:lstStyle/>
                    <a:p>
                      <a:r>
                        <a:rPr lang="en-US" b="1">
                          <a:effectLst/>
                        </a:rPr>
                        <a:t>DeepLabV3</a:t>
                      </a:r>
                      <a:endParaRPr lang="en-US">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effectLst/>
                          <a:highlight>
                            <a:srgbClr val="FFFF00"/>
                          </a:highlight>
                        </a:rPr>
                        <a:t>34.76 мин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effectLst/>
                          <a:highlight>
                            <a:srgbClr val="FFFF00"/>
                          </a:highlight>
                        </a:rPr>
                        <a:t>0.096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ru-RU" dirty="0">
                          <a:effectLst/>
                          <a:highlight>
                            <a:srgbClr val="FFFF00"/>
                          </a:highlight>
                        </a:rPr>
                        <a:t>0.894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ru-RU" dirty="0">
                          <a:effectLst/>
                          <a:highlight>
                            <a:srgbClr val="FFFF00"/>
                          </a:highlight>
                        </a:rPr>
                        <a:t>0.943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15722762"/>
                  </a:ext>
                </a:extLst>
              </a:tr>
              <a:tr h="0">
                <a:tc>
                  <a:txBody>
                    <a:bodyPr/>
                    <a:lstStyle/>
                    <a:p>
                      <a:r>
                        <a:rPr lang="en-US" b="1">
                          <a:effectLst/>
                        </a:rPr>
                        <a:t>U-Net</a:t>
                      </a:r>
                      <a:endParaRPr lang="en-US">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effectLst/>
                          <a:highlight>
                            <a:srgbClr val="FFFF00"/>
                          </a:highlight>
                        </a:rPr>
                        <a:t>25.2 мин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ru-RU" dirty="0">
                          <a:effectLst/>
                          <a:highlight>
                            <a:srgbClr val="FFFF00"/>
                          </a:highlight>
                        </a:rPr>
                        <a:t>0.152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effectLst/>
                          <a:highlight>
                            <a:srgbClr val="FFFF00"/>
                          </a:highlight>
                        </a:rPr>
                        <a:t>0.856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effectLst/>
                          <a:highlight>
                            <a:srgbClr val="FFFF00"/>
                          </a:highlight>
                        </a:rPr>
                        <a:t>0.921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2474194"/>
                  </a:ext>
                </a:extLst>
              </a:tr>
            </a:tbl>
          </a:graphicData>
        </a:graphic>
      </p:graphicFrame>
      <p:sp>
        <p:nvSpPr>
          <p:cNvPr id="4" name="Прямоугольник 3">
            <a:extLst>
              <a:ext uri="{FF2B5EF4-FFF2-40B4-BE49-F238E27FC236}">
                <a16:creationId xmlns:a16="http://schemas.microsoft.com/office/drawing/2014/main" id="{D1DCDE2B-7802-4A36-81E1-18DA1EF57296}"/>
              </a:ext>
            </a:extLst>
          </p:cNvPr>
          <p:cNvSpPr/>
          <p:nvPr/>
        </p:nvSpPr>
        <p:spPr>
          <a:xfrm>
            <a:off x="0" y="1466612"/>
            <a:ext cx="11503742" cy="3539430"/>
          </a:xfrm>
          <a:prstGeom prst="rect">
            <a:avLst/>
          </a:prstGeom>
        </p:spPr>
        <p:txBody>
          <a:bodyPr wrap="square">
            <a:spAutoFit/>
          </a:bodyPr>
          <a:lstStyle/>
          <a:p>
            <a:r>
              <a:rPr lang="ru-RU" sz="1400" b="1" dirty="0">
                <a:solidFill>
                  <a:srgbClr val="404040"/>
                </a:solidFill>
                <a:latin typeface="Inter"/>
              </a:rPr>
              <a:t>Подробный анализ:</a:t>
            </a:r>
          </a:p>
          <a:p>
            <a:r>
              <a:rPr lang="ru-RU" sz="1400" b="1" dirty="0">
                <a:solidFill>
                  <a:srgbClr val="404040"/>
                </a:solidFill>
                <a:latin typeface="Inter"/>
              </a:rPr>
              <a:t>DeepLabV3:</a:t>
            </a:r>
          </a:p>
          <a:p>
            <a:pPr>
              <a:buFont typeface="Arial" panose="020B0604020202020204" pitchFamily="34" charset="0"/>
              <a:buChar char="•"/>
            </a:pPr>
            <a:r>
              <a:rPr lang="ru-RU" sz="1400" b="1" dirty="0">
                <a:solidFill>
                  <a:srgbClr val="404040"/>
                </a:solidFill>
                <a:latin typeface="Inter"/>
              </a:rPr>
              <a:t>Преимущества:</a:t>
            </a:r>
            <a:endParaRPr lang="ru-RU" sz="1400" dirty="0">
              <a:solidFill>
                <a:srgbClr val="404040"/>
              </a:solidFill>
              <a:latin typeface="Inter"/>
            </a:endParaRPr>
          </a:p>
          <a:p>
            <a:pPr marL="742950" lvl="1" indent="-285750">
              <a:buFont typeface="Arial" panose="020B0604020202020204" pitchFamily="34" charset="0"/>
              <a:buChar char="•"/>
            </a:pPr>
            <a:r>
              <a:rPr lang="ru-RU" sz="1400" dirty="0">
                <a:solidFill>
                  <a:srgbClr val="404040"/>
                </a:solidFill>
                <a:latin typeface="Inter"/>
              </a:rPr>
              <a:t>Лучшие метрики качества (низкий </a:t>
            </a:r>
            <a:r>
              <a:rPr lang="ru-RU" sz="1400" dirty="0" err="1">
                <a:solidFill>
                  <a:srgbClr val="404040"/>
                </a:solidFill>
                <a:latin typeface="Inter"/>
              </a:rPr>
              <a:t>Loss</a:t>
            </a:r>
            <a:r>
              <a:rPr lang="ru-RU" sz="1400" dirty="0">
                <a:solidFill>
                  <a:srgbClr val="404040"/>
                </a:solidFill>
                <a:latin typeface="Inter"/>
              </a:rPr>
              <a:t>, высокий </a:t>
            </a:r>
            <a:r>
              <a:rPr lang="ru-RU" sz="1400" dirty="0" err="1">
                <a:solidFill>
                  <a:srgbClr val="404040"/>
                </a:solidFill>
                <a:latin typeface="Inter"/>
              </a:rPr>
              <a:t>IoU</a:t>
            </a:r>
            <a:r>
              <a:rPr lang="ru-RU" sz="1400" dirty="0">
                <a:solidFill>
                  <a:srgbClr val="404040"/>
                </a:solidFill>
                <a:latin typeface="Inter"/>
              </a:rPr>
              <a:t> и Dice).</a:t>
            </a:r>
          </a:p>
          <a:p>
            <a:pPr marL="742950" lvl="1" indent="-285750">
              <a:buFont typeface="Arial" panose="020B0604020202020204" pitchFamily="34" charset="0"/>
              <a:buChar char="•"/>
            </a:pPr>
            <a:r>
              <a:rPr lang="ru-RU" sz="1400" dirty="0">
                <a:solidFill>
                  <a:srgbClr val="404040"/>
                </a:solidFill>
                <a:latin typeface="Inter"/>
              </a:rPr>
              <a:t>Хорошо подходит для задач с сложными объектами и границами благодаря использованию атрофированных сверток (</a:t>
            </a:r>
            <a:r>
              <a:rPr lang="ru-RU" sz="1400" dirty="0" err="1">
                <a:solidFill>
                  <a:srgbClr val="404040"/>
                </a:solidFill>
                <a:latin typeface="Inter"/>
              </a:rPr>
              <a:t>atrous</a:t>
            </a:r>
            <a:r>
              <a:rPr lang="ru-RU" sz="1400" dirty="0">
                <a:solidFill>
                  <a:srgbClr val="404040"/>
                </a:solidFill>
                <a:latin typeface="Inter"/>
              </a:rPr>
              <a:t> </a:t>
            </a:r>
            <a:r>
              <a:rPr lang="ru-RU" sz="1400" dirty="0" err="1">
                <a:solidFill>
                  <a:srgbClr val="404040"/>
                </a:solidFill>
                <a:latin typeface="Inter"/>
              </a:rPr>
              <a:t>convolutions</a:t>
            </a:r>
            <a:r>
              <a:rPr lang="ru-RU" sz="1400" dirty="0">
                <a:solidFill>
                  <a:srgbClr val="404040"/>
                </a:solidFill>
                <a:latin typeface="Inter"/>
              </a:rPr>
              <a:t>) и ASPP (</a:t>
            </a:r>
            <a:r>
              <a:rPr lang="ru-RU" sz="1400" dirty="0" err="1">
                <a:solidFill>
                  <a:srgbClr val="404040"/>
                </a:solidFill>
                <a:latin typeface="Inter"/>
              </a:rPr>
              <a:t>Atrous</a:t>
            </a:r>
            <a:r>
              <a:rPr lang="ru-RU" sz="1400" dirty="0">
                <a:solidFill>
                  <a:srgbClr val="404040"/>
                </a:solidFill>
                <a:latin typeface="Inter"/>
              </a:rPr>
              <a:t> </a:t>
            </a:r>
            <a:r>
              <a:rPr lang="ru-RU" sz="1400" dirty="0" err="1">
                <a:solidFill>
                  <a:srgbClr val="404040"/>
                </a:solidFill>
                <a:latin typeface="Inter"/>
              </a:rPr>
              <a:t>Spatial</a:t>
            </a:r>
            <a:r>
              <a:rPr lang="ru-RU" sz="1400" dirty="0">
                <a:solidFill>
                  <a:srgbClr val="404040"/>
                </a:solidFill>
                <a:latin typeface="Inter"/>
              </a:rPr>
              <a:t> </a:t>
            </a:r>
            <a:r>
              <a:rPr lang="ru-RU" sz="1400" dirty="0" err="1">
                <a:solidFill>
                  <a:srgbClr val="404040"/>
                </a:solidFill>
                <a:latin typeface="Inter"/>
              </a:rPr>
              <a:t>Pyramid</a:t>
            </a:r>
            <a:r>
              <a:rPr lang="ru-RU" sz="1400" dirty="0">
                <a:solidFill>
                  <a:srgbClr val="404040"/>
                </a:solidFill>
                <a:latin typeface="Inter"/>
              </a:rPr>
              <a:t> </a:t>
            </a:r>
            <a:r>
              <a:rPr lang="ru-RU" sz="1400" dirty="0" err="1">
                <a:solidFill>
                  <a:srgbClr val="404040"/>
                </a:solidFill>
                <a:latin typeface="Inter"/>
              </a:rPr>
              <a:t>Pooling</a:t>
            </a:r>
            <a:r>
              <a:rPr lang="ru-RU" sz="1400" dirty="0">
                <a:solidFill>
                  <a:srgbClr val="404040"/>
                </a:solidFill>
                <a:latin typeface="Inter"/>
              </a:rPr>
              <a:t>).</a:t>
            </a:r>
          </a:p>
          <a:p>
            <a:pPr>
              <a:buFont typeface="Arial" panose="020B0604020202020204" pitchFamily="34" charset="0"/>
              <a:buChar char="•"/>
            </a:pPr>
            <a:r>
              <a:rPr lang="ru-RU" sz="1400" b="1" dirty="0">
                <a:solidFill>
                  <a:srgbClr val="404040"/>
                </a:solidFill>
                <a:latin typeface="Inter"/>
              </a:rPr>
              <a:t>Недостатки:</a:t>
            </a:r>
            <a:endParaRPr lang="ru-RU" sz="1400" dirty="0">
              <a:solidFill>
                <a:srgbClr val="404040"/>
              </a:solidFill>
              <a:latin typeface="Inter"/>
            </a:endParaRPr>
          </a:p>
          <a:p>
            <a:pPr marL="742950" lvl="1" indent="-285750">
              <a:buFont typeface="Arial" panose="020B0604020202020204" pitchFamily="34" charset="0"/>
              <a:buChar char="•"/>
            </a:pPr>
            <a:r>
              <a:rPr lang="ru-RU" sz="1400" dirty="0">
                <a:solidFill>
                  <a:srgbClr val="404040"/>
                </a:solidFill>
                <a:latin typeface="Inter"/>
              </a:rPr>
              <a:t>Более длительное время обучения по сравнению с U-</a:t>
            </a:r>
            <a:r>
              <a:rPr lang="ru-RU" sz="1400" dirty="0" err="1">
                <a:solidFill>
                  <a:srgbClr val="404040"/>
                </a:solidFill>
                <a:latin typeface="Inter"/>
              </a:rPr>
              <a:t>Net</a:t>
            </a:r>
            <a:r>
              <a:rPr lang="ru-RU" sz="1400" dirty="0">
                <a:solidFill>
                  <a:srgbClr val="404040"/>
                </a:solidFill>
                <a:latin typeface="Inter"/>
              </a:rPr>
              <a:t>.</a:t>
            </a:r>
          </a:p>
          <a:p>
            <a:pPr marL="742950" lvl="1" indent="-285750">
              <a:buFont typeface="Arial" panose="020B0604020202020204" pitchFamily="34" charset="0"/>
              <a:buChar char="•"/>
            </a:pPr>
            <a:r>
              <a:rPr lang="ru-RU" sz="1400" dirty="0">
                <a:solidFill>
                  <a:srgbClr val="404040"/>
                </a:solidFill>
                <a:latin typeface="Inter"/>
              </a:rPr>
              <a:t>Требует больше вычислительных ресурсов.</a:t>
            </a:r>
          </a:p>
          <a:p>
            <a:r>
              <a:rPr lang="ru-RU" sz="1400" b="1" dirty="0">
                <a:solidFill>
                  <a:srgbClr val="404040"/>
                </a:solidFill>
                <a:latin typeface="Inter"/>
              </a:rPr>
              <a:t>U-</a:t>
            </a:r>
            <a:r>
              <a:rPr lang="ru-RU" sz="1400" b="1" dirty="0" err="1">
                <a:solidFill>
                  <a:srgbClr val="404040"/>
                </a:solidFill>
                <a:latin typeface="Inter"/>
              </a:rPr>
              <a:t>Net</a:t>
            </a:r>
            <a:r>
              <a:rPr lang="ru-RU" sz="1400" b="1" dirty="0">
                <a:solidFill>
                  <a:srgbClr val="404040"/>
                </a:solidFill>
                <a:latin typeface="Inter"/>
              </a:rPr>
              <a:t>:</a:t>
            </a:r>
          </a:p>
          <a:p>
            <a:pPr>
              <a:buFont typeface="Arial" panose="020B0604020202020204" pitchFamily="34" charset="0"/>
              <a:buChar char="•"/>
            </a:pPr>
            <a:r>
              <a:rPr lang="ru-RU" sz="1400" b="1" dirty="0">
                <a:solidFill>
                  <a:srgbClr val="404040"/>
                </a:solidFill>
                <a:latin typeface="Inter"/>
              </a:rPr>
              <a:t>Преимущества:</a:t>
            </a:r>
            <a:endParaRPr lang="ru-RU" sz="1400" dirty="0">
              <a:solidFill>
                <a:srgbClr val="404040"/>
              </a:solidFill>
              <a:latin typeface="Inter"/>
            </a:endParaRPr>
          </a:p>
          <a:p>
            <a:pPr marL="742950" lvl="1" indent="-285750">
              <a:buFont typeface="Arial" panose="020B0604020202020204" pitchFamily="34" charset="0"/>
              <a:buChar char="•"/>
            </a:pPr>
            <a:r>
              <a:rPr lang="ru-RU" sz="1400" dirty="0">
                <a:solidFill>
                  <a:srgbClr val="404040"/>
                </a:solidFill>
                <a:latin typeface="Inter"/>
              </a:rPr>
              <a:t>Быстрее обучается (25.2 мин против 34.76 мин у DeepLabV3).</a:t>
            </a:r>
          </a:p>
          <a:p>
            <a:pPr marL="742950" lvl="1" indent="-285750">
              <a:buFont typeface="Arial" panose="020B0604020202020204" pitchFamily="34" charset="0"/>
              <a:buChar char="•"/>
            </a:pPr>
            <a:r>
              <a:rPr lang="ru-RU" sz="1400" dirty="0">
                <a:solidFill>
                  <a:srgbClr val="404040"/>
                </a:solidFill>
                <a:latin typeface="Inter"/>
              </a:rPr>
              <a:t>Простая и эффективная архитектура, особенно для задач с небольшими </a:t>
            </a:r>
            <a:r>
              <a:rPr lang="ru-RU" sz="1400" dirty="0" err="1">
                <a:solidFill>
                  <a:srgbClr val="404040"/>
                </a:solidFill>
                <a:latin typeface="Inter"/>
              </a:rPr>
              <a:t>датасетами</a:t>
            </a:r>
            <a:r>
              <a:rPr lang="ru-RU" sz="1400" dirty="0">
                <a:solidFill>
                  <a:srgbClr val="404040"/>
                </a:solidFill>
                <a:latin typeface="Inter"/>
              </a:rPr>
              <a:t>.</a:t>
            </a:r>
          </a:p>
          <a:p>
            <a:pPr>
              <a:buFont typeface="Arial" panose="020B0604020202020204" pitchFamily="34" charset="0"/>
              <a:buChar char="•"/>
            </a:pPr>
            <a:r>
              <a:rPr lang="ru-RU" sz="1400" b="1" dirty="0">
                <a:solidFill>
                  <a:srgbClr val="404040"/>
                </a:solidFill>
                <a:latin typeface="Inter"/>
              </a:rPr>
              <a:t>Недостатки:</a:t>
            </a:r>
            <a:endParaRPr lang="ru-RU" sz="1400" dirty="0">
              <a:solidFill>
                <a:srgbClr val="404040"/>
              </a:solidFill>
              <a:latin typeface="Inter"/>
            </a:endParaRPr>
          </a:p>
          <a:p>
            <a:pPr marL="742950" lvl="1" indent="-285750">
              <a:buFont typeface="Arial" panose="020B0604020202020204" pitchFamily="34" charset="0"/>
              <a:buChar char="•"/>
            </a:pPr>
            <a:r>
              <a:rPr lang="ru-RU" sz="1400" dirty="0">
                <a:solidFill>
                  <a:srgbClr val="404040"/>
                </a:solidFill>
                <a:latin typeface="Inter"/>
              </a:rPr>
              <a:t>Уступает DeepLabV3 по всем метрикам качества (</a:t>
            </a:r>
            <a:r>
              <a:rPr lang="ru-RU" sz="1400" dirty="0" err="1">
                <a:solidFill>
                  <a:srgbClr val="404040"/>
                </a:solidFill>
                <a:latin typeface="Inter"/>
              </a:rPr>
              <a:t>Loss</a:t>
            </a:r>
            <a:r>
              <a:rPr lang="ru-RU" sz="1400" dirty="0">
                <a:solidFill>
                  <a:srgbClr val="404040"/>
                </a:solidFill>
                <a:latin typeface="Inter"/>
              </a:rPr>
              <a:t>, </a:t>
            </a:r>
            <a:r>
              <a:rPr lang="ru-RU" sz="1400" dirty="0" err="1">
                <a:solidFill>
                  <a:srgbClr val="404040"/>
                </a:solidFill>
                <a:latin typeface="Inter"/>
              </a:rPr>
              <a:t>IoU</a:t>
            </a:r>
            <a:r>
              <a:rPr lang="ru-RU" sz="1400" dirty="0">
                <a:solidFill>
                  <a:srgbClr val="404040"/>
                </a:solidFill>
                <a:latin typeface="Inter"/>
              </a:rPr>
              <a:t>, Dice).</a:t>
            </a:r>
          </a:p>
          <a:p>
            <a:pPr marL="742950" lvl="1" indent="-285750">
              <a:buFont typeface="Arial" panose="020B0604020202020204" pitchFamily="34" charset="0"/>
              <a:buChar char="•"/>
            </a:pPr>
            <a:r>
              <a:rPr lang="ru-RU" sz="1400" dirty="0">
                <a:solidFill>
                  <a:srgbClr val="404040"/>
                </a:solidFill>
                <a:latin typeface="Inter"/>
              </a:rPr>
              <a:t>Может хуже справляться с сложными объектами и границами.</a:t>
            </a:r>
            <a:endParaRPr lang="ru-RU" sz="1400" b="0" i="0" dirty="0">
              <a:solidFill>
                <a:srgbClr val="404040"/>
              </a:solidFill>
              <a:effectLst/>
              <a:latin typeface="Inter"/>
            </a:endParaRPr>
          </a:p>
        </p:txBody>
      </p:sp>
      <p:sp>
        <p:nvSpPr>
          <p:cNvPr id="5" name="Прямоугольник 4">
            <a:extLst>
              <a:ext uri="{FF2B5EF4-FFF2-40B4-BE49-F238E27FC236}">
                <a16:creationId xmlns:a16="http://schemas.microsoft.com/office/drawing/2014/main" id="{C101E446-9266-43E2-A96C-EC513E51E3B5}"/>
              </a:ext>
            </a:extLst>
          </p:cNvPr>
          <p:cNvSpPr/>
          <p:nvPr/>
        </p:nvSpPr>
        <p:spPr>
          <a:xfrm>
            <a:off x="71037" y="5129314"/>
            <a:ext cx="9045677" cy="923330"/>
          </a:xfrm>
          <a:prstGeom prst="rect">
            <a:avLst/>
          </a:prstGeom>
        </p:spPr>
        <p:txBody>
          <a:bodyPr wrap="square">
            <a:spAutoFit/>
          </a:bodyPr>
          <a:lstStyle/>
          <a:p>
            <a:r>
              <a:rPr lang="ru-RU" dirty="0"/>
              <a:t>Как основная модель была выбрана DeepLabV3, так как она показывает лучшие результаты по всем метрикам качества (</a:t>
            </a:r>
            <a:r>
              <a:rPr lang="ru-RU" dirty="0" err="1"/>
              <a:t>IoU</a:t>
            </a:r>
            <a:r>
              <a:rPr lang="ru-RU" dirty="0"/>
              <a:t>, Dice, </a:t>
            </a:r>
            <a:r>
              <a:rPr lang="ru-RU" dirty="0" err="1"/>
              <a:t>Loss</a:t>
            </a:r>
            <a:r>
              <a:rPr lang="ru-RU" dirty="0"/>
              <a:t>), а разница в скорости обучения не играет большой роли и не так сильно отличается.</a:t>
            </a:r>
          </a:p>
        </p:txBody>
      </p:sp>
    </p:spTree>
    <p:extLst>
      <p:ext uri="{BB962C8B-B14F-4D97-AF65-F5344CB8AC3E}">
        <p14:creationId xmlns:p14="http://schemas.microsoft.com/office/powerpoint/2010/main" val="2618035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EE7FFC-9BBF-4592-AEDF-7215B09D6F79}"/>
              </a:ext>
            </a:extLst>
          </p:cNvPr>
          <p:cNvSpPr>
            <a:spLocks noGrp="1"/>
          </p:cNvSpPr>
          <p:nvPr>
            <p:ph type="ctrTitle"/>
          </p:nvPr>
        </p:nvSpPr>
        <p:spPr>
          <a:xfrm>
            <a:off x="619432" y="54579"/>
            <a:ext cx="10530348" cy="606149"/>
          </a:xfrm>
        </p:spPr>
        <p:txBody>
          <a:bodyPr>
            <a:normAutofit fontScale="90000"/>
          </a:bodyPr>
          <a:lstStyle/>
          <a:p>
            <a:r>
              <a:rPr lang="ru-RU" sz="4000" b="1" dirty="0"/>
              <a:t>Архитектура моделей DeepLabV3 и U-</a:t>
            </a:r>
            <a:r>
              <a:rPr lang="ru-RU" sz="4000" b="1" dirty="0" err="1"/>
              <a:t>Net</a:t>
            </a:r>
            <a:endParaRPr lang="ru-RU" sz="4000" dirty="0"/>
          </a:p>
        </p:txBody>
      </p:sp>
      <p:sp>
        <p:nvSpPr>
          <p:cNvPr id="4" name="Прямоугольник 3">
            <a:extLst>
              <a:ext uri="{FF2B5EF4-FFF2-40B4-BE49-F238E27FC236}">
                <a16:creationId xmlns:a16="http://schemas.microsoft.com/office/drawing/2014/main" id="{C75CF6BF-A9A1-4411-AAAF-1551174A9397}"/>
              </a:ext>
            </a:extLst>
          </p:cNvPr>
          <p:cNvSpPr/>
          <p:nvPr/>
        </p:nvSpPr>
        <p:spPr>
          <a:xfrm>
            <a:off x="100288" y="959717"/>
            <a:ext cx="5498199" cy="5078313"/>
          </a:xfrm>
          <a:prstGeom prst="rect">
            <a:avLst/>
          </a:prstGeom>
        </p:spPr>
        <p:txBody>
          <a:bodyPr wrap="square">
            <a:spAutoFit/>
          </a:bodyPr>
          <a:lstStyle/>
          <a:p>
            <a:pPr algn="ctr"/>
            <a:r>
              <a:rPr lang="ru-RU" sz="1200" b="1" dirty="0">
                <a:solidFill>
                  <a:srgbClr val="404040"/>
                </a:solidFill>
                <a:latin typeface="Inter"/>
              </a:rPr>
              <a:t>DeepLabV3</a:t>
            </a:r>
          </a:p>
          <a:p>
            <a:pPr algn="just"/>
            <a:r>
              <a:rPr lang="ru-RU" sz="1200" b="1" dirty="0">
                <a:solidFill>
                  <a:srgbClr val="404040"/>
                </a:solidFill>
                <a:latin typeface="Inter"/>
              </a:rPr>
              <a:t>Основные особенности:</a:t>
            </a:r>
          </a:p>
          <a:p>
            <a:pPr algn="just">
              <a:buFont typeface="Arial" panose="020B0604020202020204" pitchFamily="34" charset="0"/>
              <a:buChar char="•"/>
            </a:pPr>
            <a:r>
              <a:rPr lang="ru-RU" sz="1200" b="1" dirty="0" err="1">
                <a:solidFill>
                  <a:srgbClr val="404040"/>
                </a:solidFill>
                <a:latin typeface="Inter"/>
              </a:rPr>
              <a:t>Atrous</a:t>
            </a:r>
            <a:r>
              <a:rPr lang="ru-RU" sz="1200" b="1" dirty="0">
                <a:solidFill>
                  <a:srgbClr val="404040"/>
                </a:solidFill>
                <a:latin typeface="Inter"/>
              </a:rPr>
              <a:t> </a:t>
            </a:r>
            <a:r>
              <a:rPr lang="ru-RU" sz="1200" b="1" dirty="0" err="1">
                <a:solidFill>
                  <a:srgbClr val="404040"/>
                </a:solidFill>
                <a:latin typeface="Inter"/>
              </a:rPr>
              <a:t>Convolutions</a:t>
            </a:r>
            <a:r>
              <a:rPr lang="ru-RU" sz="1200" b="1" dirty="0">
                <a:solidFill>
                  <a:srgbClr val="404040"/>
                </a:solidFill>
                <a:latin typeface="Inter"/>
              </a:rPr>
              <a:t> (</a:t>
            </a:r>
            <a:r>
              <a:rPr lang="ru-RU" sz="1200" b="1" dirty="0" err="1">
                <a:solidFill>
                  <a:srgbClr val="404040"/>
                </a:solidFill>
                <a:latin typeface="Inter"/>
              </a:rPr>
              <a:t>Dilated</a:t>
            </a:r>
            <a:r>
              <a:rPr lang="ru-RU" sz="1200" b="1" dirty="0">
                <a:solidFill>
                  <a:srgbClr val="404040"/>
                </a:solidFill>
                <a:latin typeface="Inter"/>
              </a:rPr>
              <a:t> </a:t>
            </a:r>
            <a:r>
              <a:rPr lang="ru-RU" sz="1200" b="1" dirty="0" err="1">
                <a:solidFill>
                  <a:srgbClr val="404040"/>
                </a:solidFill>
                <a:latin typeface="Inter"/>
              </a:rPr>
              <a:t>Convolutions</a:t>
            </a:r>
            <a:r>
              <a:rPr lang="ru-RU" sz="1200" b="1" dirty="0">
                <a:solidFill>
                  <a:srgbClr val="404040"/>
                </a:solidFill>
                <a:latin typeface="Inter"/>
              </a:rPr>
              <a:t>):</a:t>
            </a:r>
            <a:endParaRPr lang="ru-RU" sz="1200" dirty="0">
              <a:solidFill>
                <a:srgbClr val="404040"/>
              </a:solidFill>
              <a:latin typeface="Inter"/>
            </a:endParaRPr>
          </a:p>
          <a:p>
            <a:pPr marL="742950" lvl="1" indent="-285750" algn="just">
              <a:buFont typeface="Arial" panose="020B0604020202020204" pitchFamily="34" charset="0"/>
              <a:buChar char="•"/>
            </a:pPr>
            <a:r>
              <a:rPr lang="ru-RU" sz="1200" dirty="0">
                <a:solidFill>
                  <a:srgbClr val="404040"/>
                </a:solidFill>
                <a:latin typeface="Inter"/>
              </a:rPr>
              <a:t>Используются для увеличения </a:t>
            </a:r>
            <a:r>
              <a:rPr lang="ru-RU" sz="1200" dirty="0" err="1">
                <a:solidFill>
                  <a:srgbClr val="404040"/>
                </a:solidFill>
                <a:latin typeface="Inter"/>
              </a:rPr>
              <a:t>receptive</a:t>
            </a:r>
            <a:r>
              <a:rPr lang="ru-RU" sz="1200" dirty="0">
                <a:solidFill>
                  <a:srgbClr val="404040"/>
                </a:solidFill>
                <a:latin typeface="Inter"/>
              </a:rPr>
              <a:t> </a:t>
            </a:r>
            <a:r>
              <a:rPr lang="ru-RU" sz="1200" dirty="0" err="1">
                <a:solidFill>
                  <a:srgbClr val="404040"/>
                </a:solidFill>
                <a:latin typeface="Inter"/>
              </a:rPr>
              <a:t>field</a:t>
            </a:r>
            <a:r>
              <a:rPr lang="ru-RU" sz="1200" dirty="0">
                <a:solidFill>
                  <a:srgbClr val="404040"/>
                </a:solidFill>
                <a:latin typeface="Inter"/>
              </a:rPr>
              <a:t> (области восприятия) без потери разрешения карты признаков.</a:t>
            </a:r>
          </a:p>
          <a:p>
            <a:pPr marL="742950" lvl="1" indent="-285750" algn="just">
              <a:buFont typeface="Arial" panose="020B0604020202020204" pitchFamily="34" charset="0"/>
              <a:buChar char="•"/>
            </a:pPr>
            <a:r>
              <a:rPr lang="ru-RU" sz="1200" dirty="0">
                <a:solidFill>
                  <a:srgbClr val="404040"/>
                </a:solidFill>
                <a:latin typeface="Inter"/>
              </a:rPr>
              <a:t>Это позволяет модели учитывать контекст на разных масштабах.</a:t>
            </a:r>
          </a:p>
          <a:p>
            <a:pPr algn="just">
              <a:buFont typeface="Arial" panose="020B0604020202020204" pitchFamily="34" charset="0"/>
              <a:buChar char="•"/>
            </a:pPr>
            <a:r>
              <a:rPr lang="ru-RU" sz="1200" b="1" dirty="0" err="1">
                <a:solidFill>
                  <a:srgbClr val="404040"/>
                </a:solidFill>
                <a:latin typeface="Inter"/>
              </a:rPr>
              <a:t>Atrous</a:t>
            </a:r>
            <a:r>
              <a:rPr lang="ru-RU" sz="1200" b="1" dirty="0">
                <a:solidFill>
                  <a:srgbClr val="404040"/>
                </a:solidFill>
                <a:latin typeface="Inter"/>
              </a:rPr>
              <a:t> </a:t>
            </a:r>
            <a:r>
              <a:rPr lang="ru-RU" sz="1200" b="1" dirty="0" err="1">
                <a:solidFill>
                  <a:srgbClr val="404040"/>
                </a:solidFill>
                <a:latin typeface="Inter"/>
              </a:rPr>
              <a:t>Spatial</a:t>
            </a:r>
            <a:r>
              <a:rPr lang="ru-RU" sz="1200" b="1" dirty="0">
                <a:solidFill>
                  <a:srgbClr val="404040"/>
                </a:solidFill>
                <a:latin typeface="Inter"/>
              </a:rPr>
              <a:t> </a:t>
            </a:r>
            <a:r>
              <a:rPr lang="ru-RU" sz="1200" b="1" dirty="0" err="1">
                <a:solidFill>
                  <a:srgbClr val="404040"/>
                </a:solidFill>
                <a:latin typeface="Inter"/>
              </a:rPr>
              <a:t>Pyramid</a:t>
            </a:r>
            <a:r>
              <a:rPr lang="ru-RU" sz="1200" b="1" dirty="0">
                <a:solidFill>
                  <a:srgbClr val="404040"/>
                </a:solidFill>
                <a:latin typeface="Inter"/>
              </a:rPr>
              <a:t> </a:t>
            </a:r>
            <a:r>
              <a:rPr lang="ru-RU" sz="1200" b="1" dirty="0" err="1">
                <a:solidFill>
                  <a:srgbClr val="404040"/>
                </a:solidFill>
                <a:latin typeface="Inter"/>
              </a:rPr>
              <a:t>Pooling</a:t>
            </a:r>
            <a:r>
              <a:rPr lang="ru-RU" sz="1200" b="1" dirty="0">
                <a:solidFill>
                  <a:srgbClr val="404040"/>
                </a:solidFill>
                <a:latin typeface="Inter"/>
              </a:rPr>
              <a:t> (ASPP):</a:t>
            </a:r>
            <a:endParaRPr lang="ru-RU" sz="1200" dirty="0">
              <a:solidFill>
                <a:srgbClr val="404040"/>
              </a:solidFill>
              <a:latin typeface="Inter"/>
            </a:endParaRPr>
          </a:p>
          <a:p>
            <a:pPr marL="742950" lvl="1" indent="-285750" algn="just">
              <a:buFont typeface="Arial" panose="020B0604020202020204" pitchFamily="34" charset="0"/>
              <a:buChar char="•"/>
            </a:pPr>
            <a:r>
              <a:rPr lang="ru-RU" sz="1200" dirty="0">
                <a:solidFill>
                  <a:srgbClr val="404040"/>
                </a:solidFill>
                <a:latin typeface="Inter"/>
              </a:rPr>
              <a:t>ASPP применяет атрофированные свертки с разными </a:t>
            </a:r>
            <a:r>
              <a:rPr lang="ru-RU" sz="1200" dirty="0" err="1">
                <a:solidFill>
                  <a:srgbClr val="404040"/>
                </a:solidFill>
                <a:latin typeface="Inter"/>
              </a:rPr>
              <a:t>rates</a:t>
            </a:r>
            <a:r>
              <a:rPr lang="ru-RU" sz="1200" dirty="0">
                <a:solidFill>
                  <a:srgbClr val="404040"/>
                </a:solidFill>
                <a:latin typeface="Inter"/>
              </a:rPr>
              <a:t> (шагами) для захвата контекста на нескольких масштабах.</a:t>
            </a:r>
          </a:p>
          <a:p>
            <a:pPr marL="742950" lvl="1" indent="-285750" algn="just">
              <a:buFont typeface="Arial" panose="020B0604020202020204" pitchFamily="34" charset="0"/>
              <a:buChar char="•"/>
            </a:pPr>
            <a:r>
              <a:rPr lang="ru-RU" sz="1200" dirty="0">
                <a:solidFill>
                  <a:srgbClr val="404040"/>
                </a:solidFill>
                <a:latin typeface="Inter"/>
              </a:rPr>
              <a:t>Это помогает модели лучше сегментировать объекты разных размеров.</a:t>
            </a:r>
          </a:p>
          <a:p>
            <a:pPr algn="just">
              <a:buFont typeface="Arial" panose="020B0604020202020204" pitchFamily="34" charset="0"/>
              <a:buChar char="•"/>
            </a:pPr>
            <a:r>
              <a:rPr lang="ru-RU" sz="1200" b="1" dirty="0" err="1">
                <a:solidFill>
                  <a:srgbClr val="404040"/>
                </a:solidFill>
                <a:latin typeface="Inter"/>
              </a:rPr>
              <a:t>Backbone</a:t>
            </a:r>
            <a:r>
              <a:rPr lang="ru-RU" sz="1200" b="1" dirty="0">
                <a:solidFill>
                  <a:srgbClr val="404040"/>
                </a:solidFill>
                <a:latin typeface="Inter"/>
              </a:rPr>
              <a:t>:</a:t>
            </a:r>
            <a:endParaRPr lang="ru-RU" sz="1200" dirty="0">
              <a:solidFill>
                <a:srgbClr val="404040"/>
              </a:solidFill>
              <a:latin typeface="Inter"/>
            </a:endParaRPr>
          </a:p>
          <a:p>
            <a:pPr marL="742950" lvl="1" indent="-285750" algn="just">
              <a:buFont typeface="Arial" panose="020B0604020202020204" pitchFamily="34" charset="0"/>
              <a:buChar char="•"/>
            </a:pPr>
            <a:r>
              <a:rPr lang="ru-RU" sz="1200" dirty="0">
                <a:solidFill>
                  <a:srgbClr val="404040"/>
                </a:solidFill>
                <a:latin typeface="Inter"/>
              </a:rPr>
              <a:t>Обычно используется </a:t>
            </a:r>
            <a:r>
              <a:rPr lang="ru-RU" sz="1200" dirty="0" err="1">
                <a:solidFill>
                  <a:srgbClr val="404040"/>
                </a:solidFill>
                <a:latin typeface="Inter"/>
              </a:rPr>
              <a:t>предобученная</a:t>
            </a:r>
            <a:r>
              <a:rPr lang="ru-RU" sz="1200" dirty="0">
                <a:solidFill>
                  <a:srgbClr val="404040"/>
                </a:solidFill>
                <a:latin typeface="Inter"/>
              </a:rPr>
              <a:t> CNN (например, </a:t>
            </a:r>
            <a:r>
              <a:rPr lang="ru-RU" sz="1200" dirty="0" err="1">
                <a:solidFill>
                  <a:srgbClr val="404040"/>
                </a:solidFill>
                <a:latin typeface="Inter"/>
              </a:rPr>
              <a:t>ResNet</a:t>
            </a:r>
            <a:r>
              <a:rPr lang="ru-RU" sz="1200" dirty="0">
                <a:solidFill>
                  <a:srgbClr val="404040"/>
                </a:solidFill>
                <a:latin typeface="Inter"/>
              </a:rPr>
              <a:t>, </a:t>
            </a:r>
            <a:r>
              <a:rPr lang="ru-RU" sz="1200" dirty="0" err="1">
                <a:solidFill>
                  <a:srgbClr val="404040"/>
                </a:solidFill>
                <a:latin typeface="Inter"/>
              </a:rPr>
              <a:t>Xception</a:t>
            </a:r>
            <a:r>
              <a:rPr lang="ru-RU" sz="1200" dirty="0">
                <a:solidFill>
                  <a:srgbClr val="404040"/>
                </a:solidFill>
                <a:latin typeface="Inter"/>
              </a:rPr>
              <a:t> или </a:t>
            </a:r>
            <a:r>
              <a:rPr lang="ru-RU" sz="1200" dirty="0" err="1">
                <a:solidFill>
                  <a:srgbClr val="404040"/>
                </a:solidFill>
                <a:latin typeface="Inter"/>
              </a:rPr>
              <a:t>MobileNet</a:t>
            </a:r>
            <a:r>
              <a:rPr lang="ru-RU" sz="1200" dirty="0">
                <a:solidFill>
                  <a:srgbClr val="404040"/>
                </a:solidFill>
                <a:latin typeface="Inter"/>
              </a:rPr>
              <a:t>) в качестве </a:t>
            </a:r>
            <a:r>
              <a:rPr lang="ru-RU" sz="1200" dirty="0" err="1">
                <a:solidFill>
                  <a:srgbClr val="404040"/>
                </a:solidFill>
                <a:latin typeface="Inter"/>
              </a:rPr>
              <a:t>backbone</a:t>
            </a:r>
            <a:r>
              <a:rPr lang="ru-RU" sz="1200" dirty="0">
                <a:solidFill>
                  <a:srgbClr val="404040"/>
                </a:solidFill>
                <a:latin typeface="Inter"/>
              </a:rPr>
              <a:t> для извлечения признаков.</a:t>
            </a:r>
          </a:p>
          <a:p>
            <a:pPr marL="742950" lvl="1" indent="-285750" algn="just">
              <a:buFont typeface="Arial" panose="020B0604020202020204" pitchFamily="34" charset="0"/>
              <a:buChar char="•"/>
            </a:pPr>
            <a:r>
              <a:rPr lang="ru-RU" sz="1200" dirty="0" err="1">
                <a:solidFill>
                  <a:srgbClr val="404040"/>
                </a:solidFill>
                <a:latin typeface="Inter"/>
              </a:rPr>
              <a:t>Backbone</a:t>
            </a:r>
            <a:r>
              <a:rPr lang="ru-RU" sz="1200" dirty="0">
                <a:solidFill>
                  <a:srgbClr val="404040"/>
                </a:solidFill>
                <a:latin typeface="Inter"/>
              </a:rPr>
              <a:t> отвечает за начальное извлечение признаков из изображения.</a:t>
            </a:r>
          </a:p>
          <a:p>
            <a:pPr algn="just">
              <a:buFont typeface="Arial" panose="020B0604020202020204" pitchFamily="34" charset="0"/>
              <a:buChar char="•"/>
            </a:pPr>
            <a:r>
              <a:rPr lang="ru-RU" sz="1200" b="1" dirty="0" err="1">
                <a:solidFill>
                  <a:srgbClr val="404040"/>
                </a:solidFill>
                <a:latin typeface="Inter"/>
              </a:rPr>
              <a:t>Output</a:t>
            </a:r>
            <a:r>
              <a:rPr lang="ru-RU" sz="1200" b="1" dirty="0">
                <a:solidFill>
                  <a:srgbClr val="404040"/>
                </a:solidFill>
                <a:latin typeface="Inter"/>
              </a:rPr>
              <a:t>:</a:t>
            </a:r>
            <a:endParaRPr lang="ru-RU" sz="1200" dirty="0">
              <a:solidFill>
                <a:srgbClr val="404040"/>
              </a:solidFill>
              <a:latin typeface="Inter"/>
            </a:endParaRPr>
          </a:p>
          <a:p>
            <a:pPr marL="742950" lvl="1" indent="-285750" algn="just">
              <a:buFont typeface="Arial" panose="020B0604020202020204" pitchFamily="34" charset="0"/>
              <a:buChar char="•"/>
            </a:pPr>
            <a:r>
              <a:rPr lang="ru-RU" sz="1200" dirty="0">
                <a:solidFill>
                  <a:srgbClr val="404040"/>
                </a:solidFill>
                <a:latin typeface="Inter"/>
              </a:rPr>
              <a:t>На выходе модели получается карта сегментации, где каждый пиксель классифицируется как принадлежащий определенному классу.</a:t>
            </a:r>
          </a:p>
          <a:p>
            <a:pPr algn="just"/>
            <a:r>
              <a:rPr lang="ru-RU" sz="1200" b="1" dirty="0">
                <a:solidFill>
                  <a:srgbClr val="404040"/>
                </a:solidFill>
                <a:latin typeface="Inter"/>
              </a:rPr>
              <a:t>Преимущества:</a:t>
            </a:r>
          </a:p>
          <a:p>
            <a:pPr algn="just">
              <a:buFont typeface="Arial" panose="020B0604020202020204" pitchFamily="34" charset="0"/>
              <a:buChar char="•"/>
            </a:pPr>
            <a:r>
              <a:rPr lang="ru-RU" sz="1200" dirty="0">
                <a:solidFill>
                  <a:srgbClr val="404040"/>
                </a:solidFill>
                <a:latin typeface="Inter"/>
              </a:rPr>
              <a:t>Высокая точность благодаря использованию ASPP и атрофированных сверток.</a:t>
            </a:r>
          </a:p>
          <a:p>
            <a:pPr algn="just">
              <a:buFont typeface="Arial" panose="020B0604020202020204" pitchFamily="34" charset="0"/>
              <a:buChar char="•"/>
            </a:pPr>
            <a:r>
              <a:rPr lang="ru-RU" sz="1200" dirty="0">
                <a:solidFill>
                  <a:srgbClr val="404040"/>
                </a:solidFill>
                <a:latin typeface="Inter"/>
              </a:rPr>
              <a:t>Хорошо справляется с объектами разных размеров и сложными границами.</a:t>
            </a:r>
          </a:p>
          <a:p>
            <a:pPr algn="just"/>
            <a:r>
              <a:rPr lang="ru-RU" sz="1200" b="1" dirty="0">
                <a:solidFill>
                  <a:srgbClr val="404040"/>
                </a:solidFill>
                <a:latin typeface="Inter"/>
              </a:rPr>
              <a:t>Недостатки:</a:t>
            </a:r>
          </a:p>
          <a:p>
            <a:pPr algn="just">
              <a:buFont typeface="Arial" panose="020B0604020202020204" pitchFamily="34" charset="0"/>
              <a:buChar char="•"/>
            </a:pPr>
            <a:r>
              <a:rPr lang="ru-RU" sz="1200" dirty="0">
                <a:solidFill>
                  <a:srgbClr val="404040"/>
                </a:solidFill>
                <a:latin typeface="Inter"/>
              </a:rPr>
              <a:t>Высокие вычислительные затраты.</a:t>
            </a:r>
          </a:p>
          <a:p>
            <a:pPr algn="just">
              <a:buFont typeface="Arial" panose="020B0604020202020204" pitchFamily="34" charset="0"/>
              <a:buChar char="•"/>
            </a:pPr>
            <a:r>
              <a:rPr lang="ru-RU" sz="1200" dirty="0">
                <a:solidFill>
                  <a:srgbClr val="404040"/>
                </a:solidFill>
                <a:latin typeface="Inter"/>
              </a:rPr>
              <a:t>Дольше обучается по сравнению с более простыми архитектурами.</a:t>
            </a:r>
            <a:endParaRPr lang="ru-RU" sz="1200" b="0" i="0" dirty="0">
              <a:solidFill>
                <a:srgbClr val="404040"/>
              </a:solidFill>
              <a:effectLst/>
              <a:latin typeface="Inter"/>
            </a:endParaRPr>
          </a:p>
        </p:txBody>
      </p:sp>
      <p:sp>
        <p:nvSpPr>
          <p:cNvPr id="5" name="Прямоугольник 4">
            <a:extLst>
              <a:ext uri="{FF2B5EF4-FFF2-40B4-BE49-F238E27FC236}">
                <a16:creationId xmlns:a16="http://schemas.microsoft.com/office/drawing/2014/main" id="{16F07732-BDC2-4EC4-AA21-9CC5B020AD33}"/>
              </a:ext>
            </a:extLst>
          </p:cNvPr>
          <p:cNvSpPr/>
          <p:nvPr/>
        </p:nvSpPr>
        <p:spPr>
          <a:xfrm>
            <a:off x="6096000" y="959717"/>
            <a:ext cx="5498199" cy="4708981"/>
          </a:xfrm>
          <a:prstGeom prst="rect">
            <a:avLst/>
          </a:prstGeom>
        </p:spPr>
        <p:txBody>
          <a:bodyPr wrap="square">
            <a:spAutoFit/>
          </a:bodyPr>
          <a:lstStyle/>
          <a:p>
            <a:pPr algn="ctr"/>
            <a:r>
              <a:rPr lang="ru-RU" sz="1200" b="1" dirty="0">
                <a:solidFill>
                  <a:srgbClr val="404040"/>
                </a:solidFill>
                <a:latin typeface="Inter"/>
              </a:rPr>
              <a:t>U-</a:t>
            </a:r>
            <a:r>
              <a:rPr lang="ru-RU" sz="1200" b="1" dirty="0" err="1">
                <a:solidFill>
                  <a:srgbClr val="404040"/>
                </a:solidFill>
                <a:latin typeface="Inter"/>
              </a:rPr>
              <a:t>Net</a:t>
            </a:r>
            <a:endParaRPr lang="ru-RU" sz="1200" b="1" dirty="0">
              <a:solidFill>
                <a:srgbClr val="404040"/>
              </a:solidFill>
              <a:latin typeface="Inter"/>
            </a:endParaRPr>
          </a:p>
          <a:p>
            <a:r>
              <a:rPr lang="ru-RU" sz="1200" b="1" dirty="0">
                <a:solidFill>
                  <a:srgbClr val="404040"/>
                </a:solidFill>
                <a:latin typeface="Inter"/>
              </a:rPr>
              <a:t>Основные особенности:</a:t>
            </a:r>
          </a:p>
          <a:p>
            <a:pPr>
              <a:buFont typeface="Arial" panose="020B0604020202020204" pitchFamily="34" charset="0"/>
              <a:buChar char="•"/>
            </a:pPr>
            <a:r>
              <a:rPr lang="ru-RU" sz="1200" b="1" dirty="0">
                <a:solidFill>
                  <a:srgbClr val="404040"/>
                </a:solidFill>
                <a:latin typeface="Inter"/>
              </a:rPr>
              <a:t>U-образная архитектура:</a:t>
            </a:r>
          </a:p>
          <a:p>
            <a:pPr marL="742950" lvl="1" indent="-285750">
              <a:buFont typeface="Arial" panose="020B0604020202020204" pitchFamily="34" charset="0"/>
              <a:buChar char="•"/>
            </a:pPr>
            <a:r>
              <a:rPr lang="ru-RU" sz="1200" dirty="0">
                <a:solidFill>
                  <a:srgbClr val="404040"/>
                </a:solidFill>
                <a:latin typeface="Inter"/>
              </a:rPr>
              <a:t>Состоит из двух частей: </a:t>
            </a:r>
            <a:r>
              <a:rPr lang="ru-RU" sz="1200" dirty="0" err="1">
                <a:solidFill>
                  <a:srgbClr val="404040"/>
                </a:solidFill>
                <a:latin typeface="Inter"/>
              </a:rPr>
              <a:t>encoder</a:t>
            </a:r>
            <a:r>
              <a:rPr lang="ru-RU" sz="1200" dirty="0">
                <a:solidFill>
                  <a:srgbClr val="404040"/>
                </a:solidFill>
                <a:latin typeface="Inter"/>
              </a:rPr>
              <a:t> (кодировщик) и </a:t>
            </a:r>
            <a:r>
              <a:rPr lang="ru-RU" sz="1200" dirty="0" err="1">
                <a:solidFill>
                  <a:srgbClr val="404040"/>
                </a:solidFill>
                <a:latin typeface="Inter"/>
              </a:rPr>
              <a:t>decoder</a:t>
            </a:r>
            <a:r>
              <a:rPr lang="ru-RU" sz="1200" dirty="0">
                <a:solidFill>
                  <a:srgbClr val="404040"/>
                </a:solidFill>
                <a:latin typeface="Inter"/>
              </a:rPr>
              <a:t> (</a:t>
            </a:r>
            <a:r>
              <a:rPr lang="ru-RU" sz="1200" dirty="0" err="1">
                <a:solidFill>
                  <a:srgbClr val="404040"/>
                </a:solidFill>
                <a:latin typeface="Inter"/>
              </a:rPr>
              <a:t>декодировщик</a:t>
            </a:r>
            <a:r>
              <a:rPr lang="ru-RU" sz="1200" dirty="0">
                <a:solidFill>
                  <a:srgbClr val="404040"/>
                </a:solidFill>
                <a:latin typeface="Inter"/>
              </a:rPr>
              <a:t>).</a:t>
            </a:r>
          </a:p>
          <a:p>
            <a:pPr marL="742950" lvl="1" indent="-285750">
              <a:buFont typeface="Arial" panose="020B0604020202020204" pitchFamily="34" charset="0"/>
              <a:buChar char="•"/>
            </a:pPr>
            <a:r>
              <a:rPr lang="ru-RU" sz="1200" dirty="0" err="1">
                <a:solidFill>
                  <a:srgbClr val="404040"/>
                </a:solidFill>
                <a:latin typeface="Inter"/>
              </a:rPr>
              <a:t>Encoder</a:t>
            </a:r>
            <a:r>
              <a:rPr lang="ru-RU" sz="1200" dirty="0">
                <a:solidFill>
                  <a:srgbClr val="404040"/>
                </a:solidFill>
                <a:latin typeface="Inter"/>
              </a:rPr>
              <a:t> уменьшает пространственное разрешение, извлекая признаки.</a:t>
            </a:r>
          </a:p>
          <a:p>
            <a:pPr marL="742950" lvl="1" indent="-285750">
              <a:buFont typeface="Arial" panose="020B0604020202020204" pitchFamily="34" charset="0"/>
              <a:buChar char="•"/>
            </a:pPr>
            <a:r>
              <a:rPr lang="ru-RU" sz="1200" dirty="0" err="1">
                <a:solidFill>
                  <a:srgbClr val="404040"/>
                </a:solidFill>
                <a:latin typeface="Inter"/>
              </a:rPr>
              <a:t>Decoder</a:t>
            </a:r>
            <a:r>
              <a:rPr lang="ru-RU" sz="1200" dirty="0">
                <a:solidFill>
                  <a:srgbClr val="404040"/>
                </a:solidFill>
                <a:latin typeface="Inter"/>
              </a:rPr>
              <a:t> восстанавливает разрешение, комбинируя признаки из </a:t>
            </a:r>
            <a:r>
              <a:rPr lang="ru-RU" sz="1200" dirty="0" err="1">
                <a:solidFill>
                  <a:srgbClr val="404040"/>
                </a:solidFill>
                <a:latin typeface="Inter"/>
              </a:rPr>
              <a:t>encoder</a:t>
            </a:r>
            <a:r>
              <a:rPr lang="ru-RU" sz="1200" dirty="0">
                <a:solidFill>
                  <a:srgbClr val="404040"/>
                </a:solidFill>
                <a:latin typeface="Inter"/>
              </a:rPr>
              <a:t> с помощью </a:t>
            </a:r>
            <a:r>
              <a:rPr lang="ru-RU" sz="1200" dirty="0" err="1">
                <a:solidFill>
                  <a:srgbClr val="404040"/>
                </a:solidFill>
                <a:latin typeface="Inter"/>
              </a:rPr>
              <a:t>skip-connections</a:t>
            </a:r>
            <a:r>
              <a:rPr lang="ru-RU" sz="1200" dirty="0">
                <a:solidFill>
                  <a:srgbClr val="404040"/>
                </a:solidFill>
                <a:latin typeface="Inter"/>
              </a:rPr>
              <a:t>.</a:t>
            </a:r>
          </a:p>
          <a:p>
            <a:pPr indent="-171450">
              <a:buFont typeface="Arial" panose="020B0604020202020204" pitchFamily="34" charset="0"/>
              <a:buChar char="•"/>
            </a:pPr>
            <a:r>
              <a:rPr lang="ru-RU" sz="1200" b="1" dirty="0" err="1">
                <a:solidFill>
                  <a:srgbClr val="404040"/>
                </a:solidFill>
                <a:latin typeface="Inter"/>
              </a:rPr>
              <a:t>Skip-Connections</a:t>
            </a:r>
            <a:r>
              <a:rPr lang="ru-RU" sz="1200" b="1" dirty="0">
                <a:solidFill>
                  <a:srgbClr val="404040"/>
                </a:solidFill>
                <a:latin typeface="Inter"/>
              </a:rPr>
              <a:t>:</a:t>
            </a:r>
          </a:p>
          <a:p>
            <a:pPr marL="742950" lvl="1" indent="-285750">
              <a:buFont typeface="Arial" panose="020B0604020202020204" pitchFamily="34" charset="0"/>
              <a:buChar char="•"/>
            </a:pPr>
            <a:r>
              <a:rPr lang="ru-RU" sz="1200" dirty="0">
                <a:solidFill>
                  <a:srgbClr val="404040"/>
                </a:solidFill>
                <a:latin typeface="Inter"/>
              </a:rPr>
              <a:t>Прямые соединения между соответствующими слоями </a:t>
            </a:r>
            <a:r>
              <a:rPr lang="ru-RU" sz="1200" dirty="0" err="1">
                <a:solidFill>
                  <a:srgbClr val="404040"/>
                </a:solidFill>
                <a:latin typeface="Inter"/>
              </a:rPr>
              <a:t>encoder</a:t>
            </a:r>
            <a:r>
              <a:rPr lang="ru-RU" sz="1200" dirty="0">
                <a:solidFill>
                  <a:srgbClr val="404040"/>
                </a:solidFill>
                <a:latin typeface="Inter"/>
              </a:rPr>
              <a:t> и </a:t>
            </a:r>
            <a:r>
              <a:rPr lang="ru-RU" sz="1200" dirty="0" err="1">
                <a:solidFill>
                  <a:srgbClr val="404040"/>
                </a:solidFill>
                <a:latin typeface="Inter"/>
              </a:rPr>
              <a:t>decoder</a:t>
            </a:r>
            <a:r>
              <a:rPr lang="ru-RU" sz="1200" dirty="0">
                <a:solidFill>
                  <a:srgbClr val="404040"/>
                </a:solidFill>
                <a:latin typeface="Inter"/>
              </a:rPr>
              <a:t>.</a:t>
            </a:r>
          </a:p>
          <a:p>
            <a:pPr marL="742950" lvl="1" indent="-285750">
              <a:buFont typeface="Arial" panose="020B0604020202020204" pitchFamily="34" charset="0"/>
              <a:buChar char="•"/>
            </a:pPr>
            <a:r>
              <a:rPr lang="ru-RU" sz="1200" dirty="0">
                <a:solidFill>
                  <a:srgbClr val="404040"/>
                </a:solidFill>
                <a:latin typeface="Inter"/>
              </a:rPr>
              <a:t>Помогают сохранить детали изображения, которые могут быть потеряны при уменьшении разрешения.</a:t>
            </a:r>
          </a:p>
          <a:p>
            <a:pPr>
              <a:buFont typeface="Arial" panose="020B0604020202020204" pitchFamily="34" charset="0"/>
              <a:buChar char="•"/>
            </a:pPr>
            <a:r>
              <a:rPr lang="ru-RU" sz="1200" b="1" dirty="0" err="1">
                <a:solidFill>
                  <a:srgbClr val="404040"/>
                </a:solidFill>
                <a:latin typeface="Inter"/>
              </a:rPr>
              <a:t>Output</a:t>
            </a:r>
            <a:r>
              <a:rPr lang="ru-RU" sz="1200" b="1" dirty="0">
                <a:solidFill>
                  <a:srgbClr val="404040"/>
                </a:solidFill>
                <a:latin typeface="Inter"/>
              </a:rPr>
              <a:t>:</a:t>
            </a:r>
          </a:p>
          <a:p>
            <a:pPr marL="742950" lvl="1" indent="-285750">
              <a:buFont typeface="Arial" panose="020B0604020202020204" pitchFamily="34" charset="0"/>
              <a:buChar char="•"/>
            </a:pPr>
            <a:r>
              <a:rPr lang="ru-RU" sz="1200" dirty="0">
                <a:solidFill>
                  <a:srgbClr val="404040"/>
                </a:solidFill>
                <a:latin typeface="Inter"/>
              </a:rPr>
              <a:t>На выходе модели получается карта сегментации с тем же разрешением, что и у входного изображения.</a:t>
            </a:r>
          </a:p>
          <a:p>
            <a:r>
              <a:rPr lang="ru-RU" sz="1200" b="1" dirty="0">
                <a:solidFill>
                  <a:srgbClr val="404040"/>
                </a:solidFill>
                <a:latin typeface="Inter"/>
              </a:rPr>
              <a:t>Преимущества:</a:t>
            </a:r>
          </a:p>
          <a:p>
            <a:pPr>
              <a:buFont typeface="Arial" panose="020B0604020202020204" pitchFamily="34" charset="0"/>
              <a:buChar char="•"/>
            </a:pPr>
            <a:r>
              <a:rPr lang="ru-RU" sz="1200" dirty="0">
                <a:solidFill>
                  <a:srgbClr val="404040"/>
                </a:solidFill>
                <a:latin typeface="Inter"/>
              </a:rPr>
              <a:t>Простая и эффективная архитектура.</a:t>
            </a:r>
          </a:p>
          <a:p>
            <a:pPr>
              <a:buFont typeface="Arial" panose="020B0604020202020204" pitchFamily="34" charset="0"/>
              <a:buChar char="•"/>
            </a:pPr>
            <a:r>
              <a:rPr lang="ru-RU" sz="1200" dirty="0">
                <a:solidFill>
                  <a:srgbClr val="404040"/>
                </a:solidFill>
                <a:latin typeface="Inter"/>
              </a:rPr>
              <a:t>Быстрое обучение и </a:t>
            </a:r>
            <a:r>
              <a:rPr lang="ru-RU" sz="1200" dirty="0" err="1">
                <a:solidFill>
                  <a:srgbClr val="404040"/>
                </a:solidFill>
                <a:latin typeface="Inter"/>
              </a:rPr>
              <a:t>инференс</a:t>
            </a:r>
            <a:r>
              <a:rPr lang="ru-RU" sz="1200" dirty="0">
                <a:solidFill>
                  <a:srgbClr val="404040"/>
                </a:solidFill>
                <a:latin typeface="Inter"/>
              </a:rPr>
              <a:t>.</a:t>
            </a:r>
          </a:p>
          <a:p>
            <a:pPr>
              <a:buFont typeface="Arial" panose="020B0604020202020204" pitchFamily="34" charset="0"/>
              <a:buChar char="•"/>
            </a:pPr>
            <a:r>
              <a:rPr lang="ru-RU" sz="1200" dirty="0">
                <a:solidFill>
                  <a:srgbClr val="404040"/>
                </a:solidFill>
                <a:latin typeface="Inter"/>
              </a:rPr>
              <a:t>Хорошо работает на небольших </a:t>
            </a:r>
            <a:r>
              <a:rPr lang="ru-RU" sz="1200" dirty="0" err="1">
                <a:solidFill>
                  <a:srgbClr val="404040"/>
                </a:solidFill>
                <a:latin typeface="Inter"/>
              </a:rPr>
              <a:t>датасетах</a:t>
            </a:r>
            <a:r>
              <a:rPr lang="ru-RU" sz="1200" dirty="0">
                <a:solidFill>
                  <a:srgbClr val="404040"/>
                </a:solidFill>
                <a:latin typeface="Inter"/>
              </a:rPr>
              <a:t> благодаря </a:t>
            </a:r>
            <a:r>
              <a:rPr lang="ru-RU" sz="1200" dirty="0" err="1">
                <a:solidFill>
                  <a:srgbClr val="404040"/>
                </a:solidFill>
                <a:latin typeface="Inter"/>
              </a:rPr>
              <a:t>skip-connections</a:t>
            </a:r>
            <a:r>
              <a:rPr lang="ru-RU" sz="1200" dirty="0">
                <a:solidFill>
                  <a:srgbClr val="404040"/>
                </a:solidFill>
                <a:latin typeface="Inter"/>
              </a:rPr>
              <a:t>.</a:t>
            </a:r>
          </a:p>
          <a:p>
            <a:r>
              <a:rPr lang="ru-RU" sz="1200" b="1" dirty="0">
                <a:solidFill>
                  <a:srgbClr val="404040"/>
                </a:solidFill>
                <a:latin typeface="Inter"/>
              </a:rPr>
              <a:t>Недостатки:</a:t>
            </a:r>
          </a:p>
          <a:p>
            <a:pPr>
              <a:buFont typeface="Arial" panose="020B0604020202020204" pitchFamily="34" charset="0"/>
              <a:buChar char="•"/>
            </a:pPr>
            <a:r>
              <a:rPr lang="ru-RU" sz="1200" dirty="0">
                <a:solidFill>
                  <a:srgbClr val="404040"/>
                </a:solidFill>
                <a:latin typeface="Inter"/>
              </a:rPr>
              <a:t>Может уступать в точности более сложным моделям, таким как DeepLabV3, особенно на сложных данных.</a:t>
            </a:r>
          </a:p>
          <a:p>
            <a:pPr>
              <a:buFont typeface="Arial" panose="020B0604020202020204" pitchFamily="34" charset="0"/>
              <a:buChar char="•"/>
            </a:pPr>
            <a:r>
              <a:rPr lang="ru-RU" sz="1200" dirty="0">
                <a:solidFill>
                  <a:srgbClr val="404040"/>
                </a:solidFill>
                <a:latin typeface="Inter"/>
              </a:rPr>
              <a:t>Ограниченный </a:t>
            </a:r>
            <a:r>
              <a:rPr lang="ru-RU" sz="1200" dirty="0" err="1">
                <a:solidFill>
                  <a:srgbClr val="404040"/>
                </a:solidFill>
                <a:latin typeface="Inter"/>
              </a:rPr>
              <a:t>receptive</a:t>
            </a:r>
            <a:r>
              <a:rPr lang="ru-RU" sz="1200" dirty="0">
                <a:solidFill>
                  <a:srgbClr val="404040"/>
                </a:solidFill>
                <a:latin typeface="Inter"/>
              </a:rPr>
              <a:t> </a:t>
            </a:r>
            <a:r>
              <a:rPr lang="ru-RU" sz="1200" dirty="0" err="1">
                <a:solidFill>
                  <a:srgbClr val="404040"/>
                </a:solidFill>
                <a:latin typeface="Inter"/>
              </a:rPr>
              <a:t>field</a:t>
            </a:r>
            <a:r>
              <a:rPr lang="ru-RU" sz="1200" dirty="0">
                <a:solidFill>
                  <a:srgbClr val="404040"/>
                </a:solidFill>
                <a:latin typeface="Inter"/>
              </a:rPr>
              <a:t> по сравнению с DeepLabV3.</a:t>
            </a:r>
          </a:p>
        </p:txBody>
      </p:sp>
    </p:spTree>
    <p:extLst>
      <p:ext uri="{BB962C8B-B14F-4D97-AF65-F5344CB8AC3E}">
        <p14:creationId xmlns:p14="http://schemas.microsoft.com/office/powerpoint/2010/main" val="110850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BD0A0"/>
        </a:solidFill>
        <a:effectLst/>
      </p:bgPr>
    </p:bg>
    <p:spTree>
      <p:nvGrpSpPr>
        <p:cNvPr id="1" name="Shape 1022"/>
        <p:cNvGrpSpPr/>
        <p:nvPr/>
      </p:nvGrpSpPr>
      <p:grpSpPr>
        <a:xfrm>
          <a:off x="0" y="0"/>
          <a:ext cx="0" cy="0"/>
          <a:chOff x="0" y="0"/>
          <a:chExt cx="0" cy="0"/>
        </a:xfrm>
      </p:grpSpPr>
      <p:sp>
        <p:nvSpPr>
          <p:cNvPr id="1023" name="Google Shape;1023;p60"/>
          <p:cNvSpPr/>
          <p:nvPr/>
        </p:nvSpPr>
        <p:spPr>
          <a:xfrm>
            <a:off x="8032530" y="1324302"/>
            <a:ext cx="4159469" cy="4188003"/>
          </a:xfrm>
          <a:prstGeom prst="ellipse">
            <a:avLst/>
          </a:prstGeom>
          <a:solidFill>
            <a:srgbClr val="FFFFFF"/>
          </a:solidFill>
          <a:ln>
            <a:noFill/>
          </a:ln>
        </p:spPr>
        <p:txBody>
          <a:bodyPr spcFirstLastPara="1" wrap="square" lIns="60950" tIns="60950" rIns="60950" bIns="60950" anchor="ctr" anchorCtr="0">
            <a:noAutofit/>
          </a:bodyPr>
          <a:lstStyle/>
          <a:p>
            <a:pPr defTabSz="609630">
              <a:buClr>
                <a:srgbClr val="000000"/>
              </a:buClr>
            </a:pPr>
            <a:endParaRPr sz="933" kern="0" dirty="0">
              <a:solidFill>
                <a:srgbClr val="000000"/>
              </a:solidFill>
              <a:latin typeface="Arial"/>
              <a:cs typeface="Arial"/>
              <a:sym typeface="Arial"/>
            </a:endParaRPr>
          </a:p>
        </p:txBody>
      </p:sp>
      <p:sp>
        <p:nvSpPr>
          <p:cNvPr id="1024" name="Google Shape;1024;p60"/>
          <p:cNvSpPr/>
          <p:nvPr/>
        </p:nvSpPr>
        <p:spPr>
          <a:xfrm>
            <a:off x="10428888" y="5762297"/>
            <a:ext cx="1104189" cy="1039523"/>
          </a:xfrm>
          <a:prstGeom prst="ellipse">
            <a:avLst/>
          </a:prstGeom>
          <a:noFill/>
          <a:ln w="2857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algn="ctr" defTabSz="609630">
              <a:lnSpc>
                <a:spcPct val="80000"/>
              </a:lnSpc>
              <a:buClr>
                <a:srgbClr val="000000"/>
              </a:buClr>
            </a:pPr>
            <a:r>
              <a:rPr lang="ru" sz="4000" b="1" kern="0" dirty="0">
                <a:solidFill>
                  <a:srgbClr val="FFFFFF"/>
                </a:solidFill>
                <a:latin typeface="Proxima Nova"/>
                <a:ea typeface="Proxima Nova"/>
                <a:cs typeface="Proxima Nova"/>
                <a:sym typeface="Proxima Nova"/>
              </a:rPr>
              <a:t>1</a:t>
            </a:r>
            <a:endParaRPr sz="500" b="1" kern="0" dirty="0">
              <a:solidFill>
                <a:srgbClr val="000000"/>
              </a:solidFill>
              <a:latin typeface="Arial"/>
              <a:cs typeface="Arial"/>
              <a:sym typeface="Arial"/>
            </a:endParaRPr>
          </a:p>
        </p:txBody>
      </p:sp>
      <p:sp>
        <p:nvSpPr>
          <p:cNvPr id="1025" name="Google Shape;1025;p60"/>
          <p:cNvSpPr txBox="1"/>
          <p:nvPr/>
        </p:nvSpPr>
        <p:spPr>
          <a:xfrm>
            <a:off x="241776" y="310634"/>
            <a:ext cx="9528000" cy="840248"/>
          </a:xfrm>
          <a:prstGeom prst="rect">
            <a:avLst/>
          </a:prstGeom>
          <a:noFill/>
          <a:ln>
            <a:noFill/>
          </a:ln>
        </p:spPr>
        <p:txBody>
          <a:bodyPr spcFirstLastPara="1" wrap="square" lIns="0" tIns="0" rIns="0" bIns="0" anchor="t" anchorCtr="0">
            <a:noAutofit/>
          </a:bodyPr>
          <a:lstStyle/>
          <a:p>
            <a:pPr defTabSz="609630">
              <a:lnSpc>
                <a:spcPct val="80000"/>
              </a:lnSpc>
              <a:buClr>
                <a:srgbClr val="000000"/>
              </a:buClr>
              <a:buSzPts val="1100"/>
            </a:pPr>
            <a:r>
              <a:rPr lang="ru-RU" sz="6400" b="1" kern="0" dirty="0">
                <a:solidFill>
                  <a:srgbClr val="000000"/>
                </a:solidFill>
                <a:latin typeface="Proxima Nova"/>
                <a:ea typeface="Proxima Nova"/>
                <a:cs typeface="Proxima Nova"/>
                <a:sym typeface="Proxima Nova"/>
              </a:rPr>
              <a:t>Немного о проблеме</a:t>
            </a:r>
          </a:p>
        </p:txBody>
      </p:sp>
      <p:sp>
        <p:nvSpPr>
          <p:cNvPr id="2" name="Прямоугольник 1">
            <a:extLst>
              <a:ext uri="{FF2B5EF4-FFF2-40B4-BE49-F238E27FC236}">
                <a16:creationId xmlns:a16="http://schemas.microsoft.com/office/drawing/2014/main" id="{0ED08BC5-90F8-45F2-9BAE-44BD685C5D4F}"/>
              </a:ext>
            </a:extLst>
          </p:cNvPr>
          <p:cNvSpPr/>
          <p:nvPr/>
        </p:nvSpPr>
        <p:spPr>
          <a:xfrm>
            <a:off x="155065" y="1229710"/>
            <a:ext cx="7877463" cy="4708981"/>
          </a:xfrm>
          <a:prstGeom prst="rect">
            <a:avLst/>
          </a:prstGeom>
        </p:spPr>
        <p:txBody>
          <a:bodyPr wrap="square">
            <a:spAutoFit/>
          </a:bodyPr>
          <a:lstStyle/>
          <a:p>
            <a:pPr algn="just"/>
            <a:r>
              <a:rPr lang="ru-RU" sz="2000" dirty="0">
                <a:solidFill>
                  <a:srgbClr val="404040"/>
                </a:solidFill>
                <a:latin typeface="Inter"/>
              </a:rPr>
              <a:t>Рак кожи — один из самых распространенных видов рака в мире. Ежегодно диагностируется более 5 миллионов новых случаев.</a:t>
            </a:r>
          </a:p>
          <a:p>
            <a:pPr algn="just"/>
            <a:r>
              <a:rPr lang="ru-RU" sz="2000" dirty="0">
                <a:solidFill>
                  <a:srgbClr val="404040"/>
                </a:solidFill>
                <a:latin typeface="Inter"/>
              </a:rPr>
              <a:t>Ранняя диагностика кожных новообразований критически важна для успешного лечения. Однако визуальная диагностика требует высокой квалификации врачей и часто сопровождается ошибками.</a:t>
            </a:r>
          </a:p>
          <a:p>
            <a:pPr algn="just"/>
            <a:r>
              <a:rPr lang="ru-RU" sz="2000" dirty="0">
                <a:solidFill>
                  <a:srgbClr val="404040"/>
                </a:solidFill>
                <a:latin typeface="Inter"/>
              </a:rPr>
              <a:t>Автоматизация диагностики с использованием методов компьютерного зрения и глубокого обучения может значительно повысить точность и скорость диагностики.</a:t>
            </a:r>
            <a:endParaRPr lang="en-US" sz="2000" dirty="0">
              <a:solidFill>
                <a:srgbClr val="404040"/>
              </a:solidFill>
              <a:latin typeface="Inter"/>
            </a:endParaRPr>
          </a:p>
          <a:p>
            <a:pPr algn="just"/>
            <a:endParaRPr lang="ru-RU" sz="2000" dirty="0">
              <a:solidFill>
                <a:srgbClr val="404040"/>
              </a:solidFill>
              <a:latin typeface="Inter"/>
            </a:endParaRPr>
          </a:p>
          <a:p>
            <a:pPr algn="just"/>
            <a:r>
              <a:rPr lang="ru-RU" sz="2000" b="1" dirty="0">
                <a:solidFill>
                  <a:srgbClr val="404040"/>
                </a:solidFill>
                <a:latin typeface="Inter"/>
              </a:rPr>
              <a:t>Актуальность:</a:t>
            </a:r>
          </a:p>
          <a:p>
            <a:pPr algn="just">
              <a:buFont typeface="Arial" panose="020B0604020202020204" pitchFamily="34" charset="0"/>
              <a:buChar char="•"/>
            </a:pPr>
            <a:r>
              <a:rPr lang="ru-RU" sz="2000" dirty="0">
                <a:solidFill>
                  <a:srgbClr val="404040"/>
                </a:solidFill>
                <a:latin typeface="Inter"/>
              </a:rPr>
              <a:t>Рост заболеваемости раком кожи требует внедрения новых технологий для раннего выявления.</a:t>
            </a:r>
          </a:p>
          <a:p>
            <a:pPr algn="just">
              <a:buFont typeface="Arial" panose="020B0604020202020204" pitchFamily="34" charset="0"/>
              <a:buChar char="•"/>
            </a:pPr>
            <a:r>
              <a:rPr lang="ru-RU" sz="2000" dirty="0">
                <a:solidFill>
                  <a:srgbClr val="404040"/>
                </a:solidFill>
                <a:latin typeface="Inter"/>
              </a:rPr>
              <a:t>Методы машинного обучения, особенно </a:t>
            </a:r>
            <a:r>
              <a:rPr lang="ru-RU" sz="2000" dirty="0" err="1">
                <a:solidFill>
                  <a:srgbClr val="404040"/>
                </a:solidFill>
                <a:latin typeface="Inter"/>
              </a:rPr>
              <a:t>сверточные</a:t>
            </a:r>
            <a:r>
              <a:rPr lang="ru-RU" sz="2000" dirty="0">
                <a:solidFill>
                  <a:srgbClr val="404040"/>
                </a:solidFill>
                <a:latin typeface="Inter"/>
              </a:rPr>
              <a:t> нейронные сети (CNN), уже доказали свою эффективность в задачах классификации изображений.</a:t>
            </a:r>
          </a:p>
        </p:txBody>
      </p:sp>
      <p:pic>
        <p:nvPicPr>
          <p:cNvPr id="5" name="Рисунок 4">
            <a:extLst>
              <a:ext uri="{FF2B5EF4-FFF2-40B4-BE49-F238E27FC236}">
                <a16:creationId xmlns:a16="http://schemas.microsoft.com/office/drawing/2014/main" id="{E75501FC-B102-4864-B1FD-9267A5DA6635}"/>
              </a:ext>
            </a:extLst>
          </p:cNvPr>
          <p:cNvPicPr>
            <a:picLocks noChangeAspect="1"/>
          </p:cNvPicPr>
          <p:nvPr/>
        </p:nvPicPr>
        <p:blipFill>
          <a:blip r:embed="rId3"/>
          <a:stretch>
            <a:fillRect/>
          </a:stretch>
        </p:blipFill>
        <p:spPr>
          <a:xfrm>
            <a:off x="8103476" y="1400874"/>
            <a:ext cx="4088523" cy="4030347"/>
          </a:xfrm>
          <a:prstGeom prst="flowChartSummingJunction">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Таблица 2">
            <a:extLst>
              <a:ext uri="{FF2B5EF4-FFF2-40B4-BE49-F238E27FC236}">
                <a16:creationId xmlns:a16="http://schemas.microsoft.com/office/drawing/2014/main" id="{2CC25911-AD0D-4087-A48E-8A48DE2F01B0}"/>
              </a:ext>
            </a:extLst>
          </p:cNvPr>
          <p:cNvGraphicFramePr>
            <a:graphicFrameLocks noGrp="1"/>
          </p:cNvGraphicFramePr>
          <p:nvPr>
            <p:extLst>
              <p:ext uri="{D42A27DB-BD31-4B8C-83A1-F6EECF244321}">
                <p14:modId xmlns:p14="http://schemas.microsoft.com/office/powerpoint/2010/main" val="2012499119"/>
              </p:ext>
            </p:extLst>
          </p:nvPr>
        </p:nvGraphicFramePr>
        <p:xfrm>
          <a:off x="310722" y="521868"/>
          <a:ext cx="8379028" cy="4351338"/>
        </p:xfrm>
        <a:graphic>
          <a:graphicData uri="http://schemas.openxmlformats.org/drawingml/2006/table">
            <a:tbl>
              <a:tblPr/>
              <a:tblGrid>
                <a:gridCol w="1913336">
                  <a:extLst>
                    <a:ext uri="{9D8B030D-6E8A-4147-A177-3AD203B41FA5}">
                      <a16:colId xmlns:a16="http://schemas.microsoft.com/office/drawing/2014/main" val="1021971512"/>
                    </a:ext>
                  </a:extLst>
                </a:gridCol>
                <a:gridCol w="3268242">
                  <a:extLst>
                    <a:ext uri="{9D8B030D-6E8A-4147-A177-3AD203B41FA5}">
                      <a16:colId xmlns:a16="http://schemas.microsoft.com/office/drawing/2014/main" val="4198039606"/>
                    </a:ext>
                  </a:extLst>
                </a:gridCol>
                <a:gridCol w="3197450">
                  <a:extLst>
                    <a:ext uri="{9D8B030D-6E8A-4147-A177-3AD203B41FA5}">
                      <a16:colId xmlns:a16="http://schemas.microsoft.com/office/drawing/2014/main" val="1370916561"/>
                    </a:ext>
                  </a:extLst>
                </a:gridCol>
              </a:tblGrid>
              <a:tr h="252251">
                <a:tc>
                  <a:txBody>
                    <a:bodyPr/>
                    <a:lstStyle/>
                    <a:p>
                      <a:pPr algn="l"/>
                      <a:r>
                        <a:rPr lang="ru-RU" sz="1200" b="1" dirty="0">
                          <a:effectLst/>
                        </a:rPr>
                        <a:t>Характеристика</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effectLst/>
                        </a:rPr>
                        <a:t>DeepLabV3</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effectLst/>
                        </a:rPr>
                        <a:t>U-Net</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1010334"/>
                  </a:ext>
                </a:extLst>
              </a:tr>
              <a:tr h="630629">
                <a:tc>
                  <a:txBody>
                    <a:bodyPr/>
                    <a:lstStyle/>
                    <a:p>
                      <a:r>
                        <a:rPr lang="ru-RU" sz="1200" b="1" dirty="0">
                          <a:effectLst/>
                        </a:rPr>
                        <a:t>Основная идея</a:t>
                      </a:r>
                      <a:endParaRPr lang="ru-RU" sz="1200" dirty="0">
                        <a:effectLst/>
                      </a:endParaRP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a:effectLst/>
                        </a:rPr>
                        <a:t>Использует атрофированные свертки и ASPP для захвата контекста на разных масштабах.</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a:effectLst/>
                        </a:rPr>
                        <a:t>U-образная архитектура с skip-connections для сохранения деталей.</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293642"/>
                  </a:ext>
                </a:extLst>
              </a:tr>
              <a:tr h="441440">
                <a:tc>
                  <a:txBody>
                    <a:bodyPr/>
                    <a:lstStyle/>
                    <a:p>
                      <a:r>
                        <a:rPr lang="en-US" sz="1200" b="1">
                          <a:effectLst/>
                        </a:rPr>
                        <a:t>Receptive Field</a:t>
                      </a:r>
                      <a:endParaRPr lang="en-US" sz="1200">
                        <a:effectLst/>
                      </a:endParaRP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a:effectLst/>
                        </a:rPr>
                        <a:t>Большой, благодаря атрофированным сверткам.</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a:effectLst/>
                        </a:rPr>
                        <a:t>Ограниченный, зависит от глубины сети.</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6171145"/>
                  </a:ext>
                </a:extLst>
              </a:tr>
              <a:tr h="441440">
                <a:tc>
                  <a:txBody>
                    <a:bodyPr/>
                    <a:lstStyle/>
                    <a:p>
                      <a:r>
                        <a:rPr lang="ru-RU" sz="1200" b="1">
                          <a:effectLst/>
                        </a:rPr>
                        <a:t>Точность</a:t>
                      </a:r>
                      <a:endParaRPr lang="ru-RU" sz="1200">
                        <a:effectLst/>
                      </a:endParaRP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a:effectLst/>
                        </a:rPr>
                        <a:t>Высокая, особенно на сложных данных.</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a:effectLst/>
                        </a:rPr>
                        <a:t>Хорошая, но может уступать DeepLabV3 на сложных данных.</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5613911"/>
                  </a:ext>
                </a:extLst>
              </a:tr>
              <a:tr h="441440">
                <a:tc>
                  <a:txBody>
                    <a:bodyPr/>
                    <a:lstStyle/>
                    <a:p>
                      <a:r>
                        <a:rPr lang="ru-RU" sz="1200" b="1">
                          <a:effectLst/>
                        </a:rPr>
                        <a:t>Скорость обучения</a:t>
                      </a:r>
                      <a:endParaRPr lang="ru-RU" sz="1200">
                        <a:effectLst/>
                      </a:endParaRP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a:effectLst/>
                        </a:rPr>
                        <a:t>Медленнее из-за сложной архитектуры.</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a:effectLst/>
                        </a:rPr>
                        <a:t>Быстрее, благодаря простой архитектуре.</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5632910"/>
                  </a:ext>
                </a:extLst>
              </a:tr>
              <a:tr h="252251">
                <a:tc>
                  <a:txBody>
                    <a:bodyPr/>
                    <a:lstStyle/>
                    <a:p>
                      <a:r>
                        <a:rPr lang="ru-RU" sz="1200" b="1">
                          <a:effectLst/>
                        </a:rPr>
                        <a:t>Вычислительные затраты</a:t>
                      </a:r>
                      <a:endParaRPr lang="ru-RU" sz="1200">
                        <a:effectLst/>
                      </a:endParaRP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a:effectLst/>
                        </a:rPr>
                        <a:t>Высокие.</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a:effectLst/>
                        </a:rPr>
                        <a:t>Умеренные.</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1826445"/>
                  </a:ext>
                </a:extLst>
              </a:tr>
              <a:tr h="630629">
                <a:tc>
                  <a:txBody>
                    <a:bodyPr/>
                    <a:lstStyle/>
                    <a:p>
                      <a:r>
                        <a:rPr lang="ru-RU" sz="1200" b="1">
                          <a:effectLst/>
                        </a:rPr>
                        <a:t>Применение</a:t>
                      </a:r>
                      <a:endParaRPr lang="ru-RU" sz="1200">
                        <a:effectLst/>
                      </a:endParaRP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a:effectLst/>
                        </a:rPr>
                        <a:t>Подходит для сложных задач сегментации с объектами разных размеров.</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a:effectLst/>
                        </a:rPr>
                        <a:t>Подходит для задач с небольшими датасетами и простыми объектами.</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1169737"/>
                  </a:ext>
                </a:extLst>
              </a:tr>
              <a:tr h="630629">
                <a:tc>
                  <a:txBody>
                    <a:bodyPr/>
                    <a:lstStyle/>
                    <a:p>
                      <a:r>
                        <a:rPr lang="ru-RU" sz="1200" b="1">
                          <a:effectLst/>
                        </a:rPr>
                        <a:t>Преимущества</a:t>
                      </a:r>
                      <a:endParaRPr lang="ru-RU" sz="1200">
                        <a:effectLst/>
                      </a:endParaRP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a:effectLst/>
                        </a:rPr>
                        <a:t>Высокая точность, хорошее качество на сложных данных.</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a:effectLst/>
                        </a:rPr>
                        <a:t>Быстрое обучение, простота, эффективность на небольших датасетах.</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0132384"/>
                  </a:ext>
                </a:extLst>
              </a:tr>
              <a:tr h="630629">
                <a:tc>
                  <a:txBody>
                    <a:bodyPr/>
                    <a:lstStyle/>
                    <a:p>
                      <a:r>
                        <a:rPr lang="ru-RU" sz="1200" b="1">
                          <a:effectLst/>
                        </a:rPr>
                        <a:t>Недостатки</a:t>
                      </a:r>
                      <a:endParaRPr lang="ru-RU" sz="1200">
                        <a:effectLst/>
                      </a:endParaRP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a:effectLst/>
                        </a:rPr>
                        <a:t>Высокие вычислительные затраты, долгое обучение.</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200" dirty="0">
                          <a:effectLst/>
                        </a:rPr>
                        <a:t>Меньшая точность на сложных данных, ограниченный </a:t>
                      </a:r>
                      <a:r>
                        <a:rPr lang="ru-RU" sz="1200" dirty="0" err="1">
                          <a:effectLst/>
                        </a:rPr>
                        <a:t>receptive</a:t>
                      </a:r>
                      <a:r>
                        <a:rPr lang="ru-RU" sz="1200" dirty="0">
                          <a:effectLst/>
                        </a:rPr>
                        <a:t> </a:t>
                      </a:r>
                      <a:r>
                        <a:rPr lang="ru-RU" sz="1200" dirty="0" err="1">
                          <a:effectLst/>
                        </a:rPr>
                        <a:t>field</a:t>
                      </a:r>
                      <a:r>
                        <a:rPr lang="ru-RU" sz="1200" dirty="0">
                          <a:effectLst/>
                        </a:rPr>
                        <a:t>.</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3398269"/>
                  </a:ext>
                </a:extLst>
              </a:tr>
            </a:tbl>
          </a:graphicData>
        </a:graphic>
      </p:graphicFrame>
      <p:sp>
        <p:nvSpPr>
          <p:cNvPr id="4" name="Прямоугольник 3">
            <a:extLst>
              <a:ext uri="{FF2B5EF4-FFF2-40B4-BE49-F238E27FC236}">
                <a16:creationId xmlns:a16="http://schemas.microsoft.com/office/drawing/2014/main" id="{EF64B2C3-1C66-4EFD-A98B-1FB6417C91C2}"/>
              </a:ext>
            </a:extLst>
          </p:cNvPr>
          <p:cNvSpPr/>
          <p:nvPr/>
        </p:nvSpPr>
        <p:spPr>
          <a:xfrm>
            <a:off x="310722" y="152536"/>
            <a:ext cx="6096000" cy="369332"/>
          </a:xfrm>
          <a:prstGeom prst="rect">
            <a:avLst/>
          </a:prstGeom>
        </p:spPr>
        <p:txBody>
          <a:bodyPr>
            <a:spAutoFit/>
          </a:bodyPr>
          <a:lstStyle/>
          <a:p>
            <a:r>
              <a:rPr lang="ru-RU" b="1" dirty="0">
                <a:solidFill>
                  <a:srgbClr val="404040"/>
                </a:solidFill>
                <a:latin typeface="Inter"/>
              </a:rPr>
              <a:t>Сравнение архитектур DeepLabV3 и U-</a:t>
            </a:r>
            <a:r>
              <a:rPr lang="ru-RU" b="1" dirty="0" err="1">
                <a:solidFill>
                  <a:srgbClr val="404040"/>
                </a:solidFill>
                <a:latin typeface="Inter"/>
              </a:rPr>
              <a:t>Net</a:t>
            </a:r>
            <a:endParaRPr lang="ru-RU" dirty="0"/>
          </a:p>
        </p:txBody>
      </p:sp>
    </p:spTree>
    <p:extLst>
      <p:ext uri="{BB962C8B-B14F-4D97-AF65-F5344CB8AC3E}">
        <p14:creationId xmlns:p14="http://schemas.microsoft.com/office/powerpoint/2010/main" val="2705353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4579ACD8-8D0C-48C4-ABCE-E42854C7469A}"/>
              </a:ext>
            </a:extLst>
          </p:cNvPr>
          <p:cNvSpPr/>
          <p:nvPr/>
        </p:nvSpPr>
        <p:spPr>
          <a:xfrm>
            <a:off x="142253" y="88838"/>
            <a:ext cx="3294172" cy="369332"/>
          </a:xfrm>
          <a:prstGeom prst="rect">
            <a:avLst/>
          </a:prstGeom>
        </p:spPr>
        <p:txBody>
          <a:bodyPr wrap="none">
            <a:spAutoFit/>
          </a:bodyPr>
          <a:lstStyle/>
          <a:p>
            <a:r>
              <a:rPr lang="ru-RU" b="1" dirty="0">
                <a:solidFill>
                  <a:srgbClr val="404040"/>
                </a:solidFill>
                <a:latin typeface="Inter"/>
              </a:rPr>
              <a:t>Сравнение метрик по классам:</a:t>
            </a:r>
            <a:endParaRPr lang="ru-RU" b="1" i="0" dirty="0">
              <a:solidFill>
                <a:srgbClr val="404040"/>
              </a:solidFill>
              <a:effectLst/>
              <a:latin typeface="Inter"/>
            </a:endParaRPr>
          </a:p>
        </p:txBody>
      </p:sp>
      <p:sp>
        <p:nvSpPr>
          <p:cNvPr id="5" name="Прямоугольник 4">
            <a:extLst>
              <a:ext uri="{FF2B5EF4-FFF2-40B4-BE49-F238E27FC236}">
                <a16:creationId xmlns:a16="http://schemas.microsoft.com/office/drawing/2014/main" id="{A2E61382-443B-44CD-9BF3-491745FB8AE8}"/>
              </a:ext>
            </a:extLst>
          </p:cNvPr>
          <p:cNvSpPr/>
          <p:nvPr/>
        </p:nvSpPr>
        <p:spPr>
          <a:xfrm>
            <a:off x="173967" y="3990737"/>
            <a:ext cx="2838662" cy="369332"/>
          </a:xfrm>
          <a:prstGeom prst="rect">
            <a:avLst/>
          </a:prstGeom>
        </p:spPr>
        <p:txBody>
          <a:bodyPr wrap="none">
            <a:spAutoFit/>
          </a:bodyPr>
          <a:lstStyle/>
          <a:p>
            <a:r>
              <a:rPr lang="ru-RU" b="1" dirty="0">
                <a:solidFill>
                  <a:srgbClr val="404040"/>
                </a:solidFill>
                <a:latin typeface="Inter"/>
              </a:rPr>
              <a:t>Сравнение общих метрик:</a:t>
            </a:r>
            <a:endParaRPr lang="ru-RU" b="1" i="0" dirty="0">
              <a:solidFill>
                <a:srgbClr val="404040"/>
              </a:solidFill>
              <a:effectLst/>
              <a:latin typeface="Inter"/>
            </a:endParaRPr>
          </a:p>
        </p:txBody>
      </p:sp>
      <p:graphicFrame>
        <p:nvGraphicFramePr>
          <p:cNvPr id="6" name="Таблица 5">
            <a:extLst>
              <a:ext uri="{FF2B5EF4-FFF2-40B4-BE49-F238E27FC236}">
                <a16:creationId xmlns:a16="http://schemas.microsoft.com/office/drawing/2014/main" id="{A24F2643-F807-4A77-8E1A-05FBF471D8E4}"/>
              </a:ext>
            </a:extLst>
          </p:cNvPr>
          <p:cNvGraphicFramePr>
            <a:graphicFrameLocks noGrp="1"/>
          </p:cNvGraphicFramePr>
          <p:nvPr>
            <p:extLst>
              <p:ext uri="{D42A27DB-BD31-4B8C-83A1-F6EECF244321}">
                <p14:modId xmlns:p14="http://schemas.microsoft.com/office/powerpoint/2010/main" val="2151298306"/>
              </p:ext>
            </p:extLst>
          </p:nvPr>
        </p:nvGraphicFramePr>
        <p:xfrm>
          <a:off x="537075" y="458170"/>
          <a:ext cx="8409856" cy="2546076"/>
        </p:xfrm>
        <a:graphic>
          <a:graphicData uri="http://schemas.openxmlformats.org/drawingml/2006/table">
            <a:tbl>
              <a:tblPr/>
              <a:tblGrid>
                <a:gridCol w="576882">
                  <a:extLst>
                    <a:ext uri="{9D8B030D-6E8A-4147-A177-3AD203B41FA5}">
                      <a16:colId xmlns:a16="http://schemas.microsoft.com/office/drawing/2014/main" val="1957312979"/>
                    </a:ext>
                  </a:extLst>
                </a:gridCol>
                <a:gridCol w="991091">
                  <a:extLst>
                    <a:ext uri="{9D8B030D-6E8A-4147-A177-3AD203B41FA5}">
                      <a16:colId xmlns:a16="http://schemas.microsoft.com/office/drawing/2014/main" val="2605631482"/>
                    </a:ext>
                  </a:extLst>
                </a:gridCol>
                <a:gridCol w="808212">
                  <a:extLst>
                    <a:ext uri="{9D8B030D-6E8A-4147-A177-3AD203B41FA5}">
                      <a16:colId xmlns:a16="http://schemas.microsoft.com/office/drawing/2014/main" val="4120783410"/>
                    </a:ext>
                  </a:extLst>
                </a:gridCol>
                <a:gridCol w="873104">
                  <a:extLst>
                    <a:ext uri="{9D8B030D-6E8A-4147-A177-3AD203B41FA5}">
                      <a16:colId xmlns:a16="http://schemas.microsoft.com/office/drawing/2014/main" val="835087497"/>
                    </a:ext>
                  </a:extLst>
                </a:gridCol>
                <a:gridCol w="908501">
                  <a:extLst>
                    <a:ext uri="{9D8B030D-6E8A-4147-A177-3AD203B41FA5}">
                      <a16:colId xmlns:a16="http://schemas.microsoft.com/office/drawing/2014/main" val="3799645679"/>
                    </a:ext>
                  </a:extLst>
                </a:gridCol>
                <a:gridCol w="775769">
                  <a:extLst>
                    <a:ext uri="{9D8B030D-6E8A-4147-A177-3AD203B41FA5}">
                      <a16:colId xmlns:a16="http://schemas.microsoft.com/office/drawing/2014/main" val="128009406"/>
                    </a:ext>
                  </a:extLst>
                </a:gridCol>
                <a:gridCol w="890752">
                  <a:extLst>
                    <a:ext uri="{9D8B030D-6E8A-4147-A177-3AD203B41FA5}">
                      <a16:colId xmlns:a16="http://schemas.microsoft.com/office/drawing/2014/main" val="1612085604"/>
                    </a:ext>
                  </a:extLst>
                </a:gridCol>
                <a:gridCol w="874986">
                  <a:extLst>
                    <a:ext uri="{9D8B030D-6E8A-4147-A177-3AD203B41FA5}">
                      <a16:colId xmlns:a16="http://schemas.microsoft.com/office/drawing/2014/main" val="4228970134"/>
                    </a:ext>
                  </a:extLst>
                </a:gridCol>
                <a:gridCol w="733097">
                  <a:extLst>
                    <a:ext uri="{9D8B030D-6E8A-4147-A177-3AD203B41FA5}">
                      <a16:colId xmlns:a16="http://schemas.microsoft.com/office/drawing/2014/main" val="2854229955"/>
                    </a:ext>
                  </a:extLst>
                </a:gridCol>
                <a:gridCol w="977462">
                  <a:extLst>
                    <a:ext uri="{9D8B030D-6E8A-4147-A177-3AD203B41FA5}">
                      <a16:colId xmlns:a16="http://schemas.microsoft.com/office/drawing/2014/main" val="2045979149"/>
                    </a:ext>
                  </a:extLst>
                </a:gridCol>
              </a:tblGrid>
              <a:tr h="300716">
                <a:tc rowSpan="2">
                  <a:txBody>
                    <a:bodyPr/>
                    <a:lstStyle/>
                    <a:p>
                      <a:pPr marL="0" algn="ctr" defTabSz="914400" rtl="0" eaLnBrk="1" fontAlgn="ctr" latinLnBrk="0" hangingPunct="1"/>
                      <a:r>
                        <a:rPr lang="en-US" sz="1800" b="1" kern="1200" dirty="0">
                          <a:solidFill>
                            <a:schemeClr val="tx1"/>
                          </a:solidFill>
                          <a:effectLst/>
                          <a:latin typeface="+mn-lt"/>
                          <a:ea typeface="+mn-ea"/>
                          <a:cs typeface="+mn-cs"/>
                        </a:rPr>
                        <a:t>Class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fontAlgn="ctr"/>
                      <a:r>
                        <a:rPr lang="ru-RU" sz="1800" b="1" kern="1200" dirty="0">
                          <a:solidFill>
                            <a:schemeClr val="tx1"/>
                          </a:solidFill>
                          <a:effectLst/>
                          <a:latin typeface="+mn-lt"/>
                          <a:ea typeface="+mn-ea"/>
                          <a:cs typeface="+mn-cs"/>
                        </a:rPr>
                        <a:t>Вариант 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tc gridSpan="3">
                  <a:txBody>
                    <a:bodyPr/>
                    <a:lstStyle/>
                    <a:p>
                      <a:pPr algn="ctr" fontAlgn="ctr"/>
                      <a:r>
                        <a:rPr lang="ru-RU" sz="1800" b="1" kern="1200" dirty="0">
                          <a:solidFill>
                            <a:schemeClr val="tx1"/>
                          </a:solidFill>
                          <a:effectLst/>
                          <a:latin typeface="+mn-lt"/>
                          <a:ea typeface="+mn-ea"/>
                          <a:cs typeface="+mn-cs"/>
                        </a:rPr>
                        <a:t>Вариант 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tc gridSpan="3">
                  <a:txBody>
                    <a:bodyPr/>
                    <a:lstStyle/>
                    <a:p>
                      <a:pPr algn="ctr" fontAlgn="ctr"/>
                      <a:r>
                        <a:rPr lang="ru-RU" sz="1800" b="1" kern="1200" dirty="0">
                          <a:solidFill>
                            <a:schemeClr val="tx1"/>
                          </a:solidFill>
                          <a:effectLst/>
                          <a:latin typeface="+mn-lt"/>
                          <a:ea typeface="+mn-ea"/>
                          <a:cs typeface="+mn-cs"/>
                        </a:rPr>
                        <a:t>Вариант 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422664397"/>
                  </a:ext>
                </a:extLst>
              </a:tr>
              <a:tr h="184150">
                <a:tc vMerge="1">
                  <a:txBody>
                    <a:bodyPr/>
                    <a:lstStyle/>
                    <a:p>
                      <a:endParaRPr lang="ru-RU"/>
                    </a:p>
                  </a:txBody>
                  <a:tcPr/>
                </a:tc>
                <a:tc>
                  <a:txBody>
                    <a:bodyPr/>
                    <a:lstStyle/>
                    <a:p>
                      <a:pPr marL="0" algn="ctr" defTabSz="914400" rtl="0" eaLnBrk="1" fontAlgn="ctr" latinLnBrk="0" hangingPunct="1"/>
                      <a:r>
                        <a:rPr lang="en-US" sz="1800" kern="1200" dirty="0">
                          <a:solidFill>
                            <a:schemeClr val="tx1"/>
                          </a:solidFill>
                          <a:effectLst/>
                          <a:latin typeface="+mn-lt"/>
                          <a:ea typeface="+mn-ea"/>
                          <a:cs typeface="+mn-cs"/>
                        </a:rPr>
                        <a:t>Precision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800" kern="1200" dirty="0">
                          <a:solidFill>
                            <a:schemeClr val="tx1"/>
                          </a:solidFill>
                          <a:effectLst/>
                          <a:latin typeface="+mn-lt"/>
                          <a:ea typeface="+mn-ea"/>
                          <a:cs typeface="+mn-cs"/>
                        </a:rPr>
                        <a:t>Recall</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800" kern="1200">
                          <a:solidFill>
                            <a:schemeClr val="tx1"/>
                          </a:solidFill>
                          <a:effectLst/>
                          <a:latin typeface="+mn-lt"/>
                          <a:ea typeface="+mn-ea"/>
                          <a:cs typeface="+mn-cs"/>
                        </a:rPr>
                        <a:t>F1-Score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800" kern="1200" dirty="0">
                          <a:solidFill>
                            <a:schemeClr val="tx1"/>
                          </a:solidFill>
                          <a:effectLst/>
                          <a:latin typeface="+mn-lt"/>
                          <a:ea typeface="+mn-ea"/>
                          <a:cs typeface="+mn-cs"/>
                        </a:rPr>
                        <a:t>Precision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800" kern="1200">
                          <a:solidFill>
                            <a:schemeClr val="tx1"/>
                          </a:solidFill>
                          <a:effectLst/>
                          <a:latin typeface="+mn-lt"/>
                          <a:ea typeface="+mn-ea"/>
                          <a:cs typeface="+mn-cs"/>
                        </a:rPr>
                        <a:t>Recall</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800" kern="1200">
                          <a:solidFill>
                            <a:schemeClr val="tx1"/>
                          </a:solidFill>
                          <a:effectLst/>
                          <a:latin typeface="+mn-lt"/>
                          <a:ea typeface="+mn-ea"/>
                          <a:cs typeface="+mn-cs"/>
                        </a:rPr>
                        <a:t>F1-Score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800" kern="1200">
                          <a:solidFill>
                            <a:schemeClr val="tx1"/>
                          </a:solidFill>
                          <a:effectLst/>
                          <a:latin typeface="+mn-lt"/>
                          <a:ea typeface="+mn-ea"/>
                          <a:cs typeface="+mn-cs"/>
                        </a:rPr>
                        <a:t>Precision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800" kern="1200" dirty="0">
                          <a:solidFill>
                            <a:schemeClr val="tx1"/>
                          </a:solidFill>
                          <a:effectLst/>
                          <a:latin typeface="+mn-lt"/>
                          <a:ea typeface="+mn-ea"/>
                          <a:cs typeface="+mn-cs"/>
                        </a:rPr>
                        <a:t>Recall</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800" kern="1200" dirty="0">
                          <a:solidFill>
                            <a:schemeClr val="tx1"/>
                          </a:solidFill>
                          <a:effectLst/>
                          <a:latin typeface="+mn-lt"/>
                          <a:ea typeface="+mn-ea"/>
                          <a:cs typeface="+mn-cs"/>
                        </a:rPr>
                        <a:t>F1-Score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0228266"/>
                  </a:ext>
                </a:extLst>
              </a:tr>
              <a:tr h="184150">
                <a:tc>
                  <a:txBody>
                    <a:bodyPr/>
                    <a:lstStyle/>
                    <a:p>
                      <a:pPr marL="0" algn="ctr" defTabSz="914400" rtl="0" eaLnBrk="1" fontAlgn="ctr" latinLnBrk="0" hangingPunct="1"/>
                      <a:r>
                        <a:rPr lang="ru-RU" sz="1800" b="1" kern="1200" dirty="0">
                          <a:solidFill>
                            <a:schemeClr val="tx1"/>
                          </a:solidFill>
                          <a:effectLst/>
                          <a:latin typeface="+mn-lt"/>
                          <a:ea typeface="+mn-ea"/>
                          <a:cs typeface="+mn-cs"/>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62518"/>
                  </a:ext>
                </a:extLst>
              </a:tr>
              <a:tr h="184150">
                <a:tc>
                  <a:txBody>
                    <a:bodyPr/>
                    <a:lstStyle/>
                    <a:p>
                      <a:pPr marL="0" algn="ctr" defTabSz="914400" rtl="0" eaLnBrk="1" fontAlgn="ctr" latinLnBrk="0" hangingPunct="1"/>
                      <a:r>
                        <a:rPr lang="ru-RU" sz="1800" b="1" kern="1200" dirty="0">
                          <a:solidFill>
                            <a:schemeClr val="tx1"/>
                          </a:solidFill>
                          <a:effectLst/>
                          <a:latin typeface="+mn-lt"/>
                          <a:ea typeface="+mn-ea"/>
                          <a:cs typeface="+mn-cs"/>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3083538"/>
                  </a:ext>
                </a:extLst>
              </a:tr>
              <a:tr h="184150">
                <a:tc>
                  <a:txBody>
                    <a:bodyPr/>
                    <a:lstStyle/>
                    <a:p>
                      <a:pPr marL="0" algn="ctr" defTabSz="914400" rtl="0" eaLnBrk="1" fontAlgn="ctr" latinLnBrk="0" hangingPunct="1"/>
                      <a:r>
                        <a:rPr lang="ru-RU" sz="1800" b="1" kern="1200" dirty="0">
                          <a:solidFill>
                            <a:schemeClr val="tx1"/>
                          </a:solidFill>
                          <a:effectLst/>
                          <a:latin typeface="+mn-lt"/>
                          <a:ea typeface="+mn-ea"/>
                          <a:cs typeface="+mn-cs"/>
                        </a:rPr>
                        <a:t>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0.73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6143107"/>
                  </a:ext>
                </a:extLst>
              </a:tr>
              <a:tr h="184150">
                <a:tc>
                  <a:txBody>
                    <a:bodyPr/>
                    <a:lstStyle/>
                    <a:p>
                      <a:pPr marL="0" algn="ctr" defTabSz="914400" rtl="0" eaLnBrk="1" fontAlgn="ctr" latinLnBrk="0" hangingPunct="1"/>
                      <a:r>
                        <a:rPr lang="ru-RU" sz="1800" b="1" kern="1200" dirty="0">
                          <a:solidFill>
                            <a:schemeClr val="tx1"/>
                          </a:solidFill>
                          <a:effectLst/>
                          <a:latin typeface="+mn-lt"/>
                          <a:ea typeface="+mn-ea"/>
                          <a:cs typeface="+mn-cs"/>
                        </a:rPr>
                        <a:t>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676656298"/>
                  </a:ext>
                </a:extLst>
              </a:tr>
              <a:tr h="184150">
                <a:tc>
                  <a:txBody>
                    <a:bodyPr/>
                    <a:lstStyle/>
                    <a:p>
                      <a:pPr marL="0" algn="ctr" defTabSz="914400" rtl="0" eaLnBrk="1" fontAlgn="ctr" latinLnBrk="0" hangingPunct="1"/>
                      <a:r>
                        <a:rPr lang="ru-RU" sz="1800" b="1" kern="1200" dirty="0">
                          <a:solidFill>
                            <a:schemeClr val="tx1"/>
                          </a:solidFill>
                          <a:effectLst/>
                          <a:latin typeface="+mn-lt"/>
                          <a:ea typeface="+mn-ea"/>
                          <a:cs typeface="+mn-cs"/>
                        </a:rPr>
                        <a:t>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0.73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6395707"/>
                  </a:ext>
                </a:extLst>
              </a:tr>
              <a:tr h="184150">
                <a:tc>
                  <a:txBody>
                    <a:bodyPr/>
                    <a:lstStyle/>
                    <a:p>
                      <a:pPr marL="0" algn="ctr" defTabSz="914400" rtl="0" eaLnBrk="1" fontAlgn="ctr" latinLnBrk="0" hangingPunct="1"/>
                      <a:r>
                        <a:rPr lang="ru-RU" sz="1800" b="1" kern="1200" dirty="0">
                          <a:solidFill>
                            <a:schemeClr val="tx1"/>
                          </a:solidFill>
                          <a:effectLst/>
                          <a:latin typeface="+mn-lt"/>
                          <a:ea typeface="+mn-ea"/>
                          <a:cs typeface="+mn-cs"/>
                        </a:rPr>
                        <a:t>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2723604"/>
                  </a:ext>
                </a:extLst>
              </a:tr>
              <a:tr h="184150">
                <a:tc>
                  <a:txBody>
                    <a:bodyPr/>
                    <a:lstStyle/>
                    <a:p>
                      <a:pPr marL="0" algn="ctr" defTabSz="914400" rtl="0" eaLnBrk="1" fontAlgn="ctr" latinLnBrk="0" hangingPunct="1"/>
                      <a:r>
                        <a:rPr lang="ru-RU" sz="1800" b="1" kern="1200" dirty="0">
                          <a:solidFill>
                            <a:schemeClr val="tx1"/>
                          </a:solidFill>
                          <a:effectLst/>
                          <a:latin typeface="+mn-lt"/>
                          <a:ea typeface="+mn-ea"/>
                          <a:cs typeface="+mn-cs"/>
                        </a:rPr>
                        <a:t>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algn="ctr" defTabSz="914400" rtl="0" eaLnBrk="1" fontAlgn="ctr" latinLnBrk="0" hangingPunct="1"/>
                      <a:r>
                        <a:rPr lang="ru-RU" sz="1800" kern="1200" dirty="0">
                          <a:solidFill>
                            <a:schemeClr val="tx1"/>
                          </a:solidFill>
                          <a:effectLst/>
                          <a:latin typeface="+mn-lt"/>
                          <a:ea typeface="+mn-ea"/>
                          <a:cs typeface="+mn-cs"/>
                        </a:rPr>
                        <a:t>0.99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3934269"/>
                  </a:ext>
                </a:extLst>
              </a:tr>
            </a:tbl>
          </a:graphicData>
        </a:graphic>
      </p:graphicFrame>
      <p:sp>
        <p:nvSpPr>
          <p:cNvPr id="10" name="Прямоугольник 9">
            <a:extLst>
              <a:ext uri="{FF2B5EF4-FFF2-40B4-BE49-F238E27FC236}">
                <a16:creationId xmlns:a16="http://schemas.microsoft.com/office/drawing/2014/main" id="{4F7BF6C4-7392-422A-8339-C56E2CDB645F}"/>
              </a:ext>
            </a:extLst>
          </p:cNvPr>
          <p:cNvSpPr/>
          <p:nvPr/>
        </p:nvSpPr>
        <p:spPr>
          <a:xfrm>
            <a:off x="213631" y="3083320"/>
            <a:ext cx="8187049" cy="769441"/>
          </a:xfrm>
          <a:prstGeom prst="rect">
            <a:avLst/>
          </a:prstGeom>
        </p:spPr>
        <p:txBody>
          <a:bodyPr wrap="square">
            <a:spAutoFit/>
          </a:bodyPr>
          <a:lstStyle/>
          <a:p>
            <a:r>
              <a:rPr lang="ru-RU" sz="1100" dirty="0"/>
              <a:t>Ключевые выводы из таблицы:</a:t>
            </a:r>
          </a:p>
          <a:p>
            <a:r>
              <a:rPr lang="ru-RU" sz="1100" dirty="0"/>
              <a:t>Вариант 1 лидирует по большинству метрик для всех классов, особенно для классов 0, 1, 2, 4, 5.</a:t>
            </a:r>
          </a:p>
          <a:p>
            <a:r>
              <a:rPr lang="ru-RU" sz="1100" dirty="0"/>
              <a:t>Вариант 2 показывает хорошие результаты для классов 0, 1, 3, 6, но уступает по классам 2, 4, 5.</a:t>
            </a:r>
          </a:p>
          <a:p>
            <a:r>
              <a:rPr lang="ru-RU" sz="1100" dirty="0"/>
              <a:t>Вариант 3 значительно уступает по всем метрикам для классов 2, 4, 5, хотя показывает приемлемые результаты для классов 0, 1, 3, 6</a:t>
            </a:r>
          </a:p>
        </p:txBody>
      </p:sp>
      <p:sp>
        <p:nvSpPr>
          <p:cNvPr id="11" name="Прямоугольник 10">
            <a:extLst>
              <a:ext uri="{FF2B5EF4-FFF2-40B4-BE49-F238E27FC236}">
                <a16:creationId xmlns:a16="http://schemas.microsoft.com/office/drawing/2014/main" id="{45F27E23-BEC1-42DB-9519-A1218338334C}"/>
              </a:ext>
            </a:extLst>
          </p:cNvPr>
          <p:cNvSpPr/>
          <p:nvPr/>
        </p:nvSpPr>
        <p:spPr>
          <a:xfrm>
            <a:off x="4753303" y="4250776"/>
            <a:ext cx="7438697" cy="2585323"/>
          </a:xfrm>
          <a:prstGeom prst="rect">
            <a:avLst/>
          </a:prstGeom>
        </p:spPr>
        <p:txBody>
          <a:bodyPr wrap="square">
            <a:spAutoFit/>
          </a:bodyPr>
          <a:lstStyle/>
          <a:p>
            <a:r>
              <a:rPr lang="ru-RU" dirty="0"/>
              <a:t>Вариант 1 показывает наилучшие результаты по большинству метрик (</a:t>
            </a:r>
            <a:r>
              <a:rPr lang="ru-RU" dirty="0" err="1"/>
              <a:t>test</a:t>
            </a:r>
            <a:r>
              <a:rPr lang="ru-RU" dirty="0"/>
              <a:t> </a:t>
            </a:r>
            <a:r>
              <a:rPr lang="ru-RU" dirty="0" err="1"/>
              <a:t>loss</a:t>
            </a:r>
            <a:r>
              <a:rPr lang="ru-RU" dirty="0"/>
              <a:t>, </a:t>
            </a:r>
            <a:r>
              <a:rPr lang="ru-RU" dirty="0" err="1"/>
              <a:t>accuracy</a:t>
            </a:r>
            <a:r>
              <a:rPr lang="ru-RU" dirty="0"/>
              <a:t>, </a:t>
            </a:r>
            <a:r>
              <a:rPr lang="ru-RU" dirty="0" err="1"/>
              <a:t>recall</a:t>
            </a:r>
            <a:r>
              <a:rPr lang="ru-RU" dirty="0"/>
              <a:t>, F1-score), несмотря на немного большее время обучения.</a:t>
            </a:r>
          </a:p>
          <a:p>
            <a:r>
              <a:rPr lang="ru-RU" dirty="0"/>
              <a:t>Вариант 2 близок к Варианту 1 по </a:t>
            </a:r>
            <a:r>
              <a:rPr lang="ru-RU" dirty="0" err="1"/>
              <a:t>precision</a:t>
            </a:r>
            <a:r>
              <a:rPr lang="ru-RU" dirty="0"/>
              <a:t> и </a:t>
            </a:r>
            <a:r>
              <a:rPr lang="ru-RU" dirty="0" err="1"/>
              <a:t>accuracy</a:t>
            </a:r>
            <a:r>
              <a:rPr lang="ru-RU" dirty="0"/>
              <a:t>, но уступает по </a:t>
            </a:r>
            <a:r>
              <a:rPr lang="ru-RU" dirty="0" err="1"/>
              <a:t>recall</a:t>
            </a:r>
            <a:r>
              <a:rPr lang="ru-RU" dirty="0"/>
              <a:t> и F1-score.</a:t>
            </a:r>
          </a:p>
          <a:p>
            <a:r>
              <a:rPr lang="ru-RU" dirty="0"/>
              <a:t>Вариант 3 уступает по всем метрикам, кроме времени обучения.</a:t>
            </a:r>
          </a:p>
          <a:p>
            <a:r>
              <a:rPr lang="ru-RU" dirty="0"/>
              <a:t>Если время обучения не является критичным, Вариант 1 — лучший выбор. Если важно минимизировать время обучения, можно рассмотреть Вариант 2, так как он близок по качеству к Варианту 1.</a:t>
            </a:r>
          </a:p>
        </p:txBody>
      </p:sp>
      <p:graphicFrame>
        <p:nvGraphicFramePr>
          <p:cNvPr id="2" name="Таблица 1">
            <a:extLst>
              <a:ext uri="{FF2B5EF4-FFF2-40B4-BE49-F238E27FC236}">
                <a16:creationId xmlns:a16="http://schemas.microsoft.com/office/drawing/2014/main" id="{998BD613-A6C6-4D68-98CE-0FF0F2F26307}"/>
              </a:ext>
            </a:extLst>
          </p:cNvPr>
          <p:cNvGraphicFramePr>
            <a:graphicFrameLocks noGrp="1"/>
          </p:cNvGraphicFramePr>
          <p:nvPr>
            <p:extLst>
              <p:ext uri="{D42A27DB-BD31-4B8C-83A1-F6EECF244321}">
                <p14:modId xmlns:p14="http://schemas.microsoft.com/office/powerpoint/2010/main" val="3593647611"/>
              </p:ext>
            </p:extLst>
          </p:nvPr>
        </p:nvGraphicFramePr>
        <p:xfrm>
          <a:off x="213631" y="4369958"/>
          <a:ext cx="4405666" cy="2346960"/>
        </p:xfrm>
        <a:graphic>
          <a:graphicData uri="http://schemas.openxmlformats.org/drawingml/2006/table">
            <a:tbl>
              <a:tblPr/>
              <a:tblGrid>
                <a:gridCol w="1079141">
                  <a:extLst>
                    <a:ext uri="{9D8B030D-6E8A-4147-A177-3AD203B41FA5}">
                      <a16:colId xmlns:a16="http://schemas.microsoft.com/office/drawing/2014/main" val="1973515364"/>
                    </a:ext>
                  </a:extLst>
                </a:gridCol>
                <a:gridCol w="1127235">
                  <a:extLst>
                    <a:ext uri="{9D8B030D-6E8A-4147-A177-3AD203B41FA5}">
                      <a16:colId xmlns:a16="http://schemas.microsoft.com/office/drawing/2014/main" val="734443861"/>
                    </a:ext>
                  </a:extLst>
                </a:gridCol>
                <a:gridCol w="1087821">
                  <a:extLst>
                    <a:ext uri="{9D8B030D-6E8A-4147-A177-3AD203B41FA5}">
                      <a16:colId xmlns:a16="http://schemas.microsoft.com/office/drawing/2014/main" val="2238362638"/>
                    </a:ext>
                  </a:extLst>
                </a:gridCol>
                <a:gridCol w="1111469">
                  <a:extLst>
                    <a:ext uri="{9D8B030D-6E8A-4147-A177-3AD203B41FA5}">
                      <a16:colId xmlns:a16="http://schemas.microsoft.com/office/drawing/2014/main" val="2097761073"/>
                    </a:ext>
                  </a:extLst>
                </a:gridCol>
              </a:tblGrid>
              <a:tr h="0">
                <a:tc>
                  <a:txBody>
                    <a:bodyPr/>
                    <a:lstStyle/>
                    <a:p>
                      <a:pPr algn="l"/>
                      <a:r>
                        <a:rPr lang="ru-RU" sz="1600" b="1" dirty="0">
                          <a:effectLst/>
                        </a:rPr>
                        <a:t>Метрика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ru-RU" sz="1600" b="1" dirty="0">
                          <a:effectLst/>
                        </a:rPr>
                        <a:t>Вариант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ru-RU" sz="1600" b="1" dirty="0">
                          <a:effectLst/>
                        </a:rPr>
                        <a:t>Вариант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ru-RU" sz="1600" b="1">
                          <a:effectLst/>
                        </a:rPr>
                        <a:t>Вариант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8864655"/>
                  </a:ext>
                </a:extLst>
              </a:tr>
              <a:tr h="0">
                <a:tc>
                  <a:txBody>
                    <a:bodyPr/>
                    <a:lstStyle/>
                    <a:p>
                      <a:r>
                        <a:rPr lang="en-US" sz="1600" b="1">
                          <a:effectLst/>
                        </a:rPr>
                        <a:t>Test Loss</a:t>
                      </a:r>
                      <a:endParaRPr lang="en-US" sz="160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600" dirty="0">
                          <a:effectLst/>
                        </a:rPr>
                        <a:t>0.203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ru-RU" sz="1600">
                          <a:effectLst/>
                        </a:rPr>
                        <a:t>0.221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600">
                          <a:effectLst/>
                        </a:rPr>
                        <a:t>0.288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7620774"/>
                  </a:ext>
                </a:extLst>
              </a:tr>
              <a:tr h="0">
                <a:tc>
                  <a:txBody>
                    <a:bodyPr/>
                    <a:lstStyle/>
                    <a:p>
                      <a:r>
                        <a:rPr lang="en-US" sz="1600" b="1">
                          <a:effectLst/>
                        </a:rPr>
                        <a:t>Accuracy</a:t>
                      </a:r>
                      <a:endParaRPr lang="en-US" sz="160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600" dirty="0">
                          <a:effectLst/>
                        </a:rPr>
                        <a:t>0.924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ru-RU" sz="1600">
                          <a:effectLst/>
                        </a:rPr>
                        <a:t>0.921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600">
                          <a:effectLst/>
                        </a:rPr>
                        <a:t>0.892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0790277"/>
                  </a:ext>
                </a:extLst>
              </a:tr>
              <a:tr h="0">
                <a:tc>
                  <a:txBody>
                    <a:bodyPr/>
                    <a:lstStyle/>
                    <a:p>
                      <a:r>
                        <a:rPr lang="en-US" sz="1600" b="1">
                          <a:effectLst/>
                        </a:rPr>
                        <a:t>Precision</a:t>
                      </a:r>
                      <a:endParaRPr lang="en-US" sz="160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600" dirty="0">
                          <a:effectLst/>
                        </a:rPr>
                        <a:t>0.93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ru-RU" sz="1600" dirty="0">
                          <a:effectLst/>
                        </a:rPr>
                        <a:t>0.93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ru-RU" sz="1600">
                          <a:effectLst/>
                        </a:rPr>
                        <a:t>0.89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8485410"/>
                  </a:ext>
                </a:extLst>
              </a:tr>
              <a:tr h="0">
                <a:tc>
                  <a:txBody>
                    <a:bodyPr/>
                    <a:lstStyle/>
                    <a:p>
                      <a:r>
                        <a:rPr lang="en-US" sz="1600" b="1">
                          <a:effectLst/>
                        </a:rPr>
                        <a:t>Recall</a:t>
                      </a:r>
                      <a:endParaRPr lang="en-US" sz="160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600" dirty="0">
                          <a:effectLst/>
                        </a:rPr>
                        <a:t>0.93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ru-RU" sz="1600">
                          <a:effectLst/>
                        </a:rPr>
                        <a:t>0.92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600">
                          <a:effectLst/>
                        </a:rPr>
                        <a:t>0.89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7237207"/>
                  </a:ext>
                </a:extLst>
              </a:tr>
              <a:tr h="0">
                <a:tc>
                  <a:txBody>
                    <a:bodyPr/>
                    <a:lstStyle/>
                    <a:p>
                      <a:r>
                        <a:rPr lang="en-US" sz="1600" b="1">
                          <a:effectLst/>
                        </a:rPr>
                        <a:t>F1-score</a:t>
                      </a:r>
                      <a:endParaRPr lang="en-US" sz="160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600" dirty="0">
                          <a:effectLst/>
                        </a:rPr>
                        <a:t>0.93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ru-RU" sz="1600">
                          <a:effectLst/>
                        </a:rPr>
                        <a:t>0.92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600">
                          <a:effectLst/>
                        </a:rPr>
                        <a:t>0.89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5390025"/>
                  </a:ext>
                </a:extLst>
              </a:tr>
              <a:tr h="0">
                <a:tc>
                  <a:txBody>
                    <a:bodyPr/>
                    <a:lstStyle/>
                    <a:p>
                      <a:r>
                        <a:rPr lang="en-US" sz="1600" b="1">
                          <a:effectLst/>
                        </a:rPr>
                        <a:t>Train Time</a:t>
                      </a:r>
                      <a:endParaRPr lang="en-US" sz="160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600">
                          <a:effectLst/>
                        </a:rPr>
                        <a:t>29.55 мин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600">
                          <a:effectLst/>
                        </a:rPr>
                        <a:t>28.9 мин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600" dirty="0">
                          <a:effectLst/>
                        </a:rPr>
                        <a:t>28.83 мин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539779823"/>
                  </a:ext>
                </a:extLst>
              </a:tr>
            </a:tbl>
          </a:graphicData>
        </a:graphic>
      </p:graphicFrame>
    </p:spTree>
    <p:extLst>
      <p:ext uri="{BB962C8B-B14F-4D97-AF65-F5344CB8AC3E}">
        <p14:creationId xmlns:p14="http://schemas.microsoft.com/office/powerpoint/2010/main" val="513299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B8392B-A992-4908-A853-6AB34EC794A3}"/>
              </a:ext>
            </a:extLst>
          </p:cNvPr>
          <p:cNvSpPr txBox="1"/>
          <p:nvPr/>
        </p:nvSpPr>
        <p:spPr>
          <a:xfrm>
            <a:off x="1090227" y="753868"/>
            <a:ext cx="1767568" cy="369332"/>
          </a:xfrm>
          <a:prstGeom prst="rect">
            <a:avLst/>
          </a:prstGeom>
          <a:noFill/>
        </p:spPr>
        <p:txBody>
          <a:bodyPr wrap="square" rtlCol="0">
            <a:spAutoFit/>
          </a:bodyPr>
          <a:lstStyle/>
          <a:p>
            <a:r>
              <a:rPr lang="en-US" dirty="0"/>
              <a:t>Densenet_</a:t>
            </a:r>
            <a:r>
              <a:rPr lang="ru-RU" dirty="0"/>
              <a:t>121</a:t>
            </a:r>
          </a:p>
        </p:txBody>
      </p:sp>
      <p:sp>
        <p:nvSpPr>
          <p:cNvPr id="3" name="TextBox 2">
            <a:extLst>
              <a:ext uri="{FF2B5EF4-FFF2-40B4-BE49-F238E27FC236}">
                <a16:creationId xmlns:a16="http://schemas.microsoft.com/office/drawing/2014/main" id="{0FCE8537-1FAB-45B8-8054-E5C94027D1F9}"/>
              </a:ext>
            </a:extLst>
          </p:cNvPr>
          <p:cNvSpPr txBox="1"/>
          <p:nvPr/>
        </p:nvSpPr>
        <p:spPr>
          <a:xfrm>
            <a:off x="5042714" y="753868"/>
            <a:ext cx="1767568" cy="369332"/>
          </a:xfrm>
          <a:prstGeom prst="rect">
            <a:avLst/>
          </a:prstGeom>
          <a:noFill/>
        </p:spPr>
        <p:txBody>
          <a:bodyPr wrap="square" rtlCol="0">
            <a:spAutoFit/>
          </a:bodyPr>
          <a:lstStyle/>
          <a:p>
            <a:r>
              <a:rPr lang="en-US" dirty="0"/>
              <a:t>Resnet-</a:t>
            </a:r>
            <a:r>
              <a:rPr lang="ru-RU" dirty="0"/>
              <a:t>101</a:t>
            </a:r>
          </a:p>
        </p:txBody>
      </p:sp>
      <p:sp>
        <p:nvSpPr>
          <p:cNvPr id="4" name="TextBox 3">
            <a:extLst>
              <a:ext uri="{FF2B5EF4-FFF2-40B4-BE49-F238E27FC236}">
                <a16:creationId xmlns:a16="http://schemas.microsoft.com/office/drawing/2014/main" id="{51BCB269-E2F6-48A7-A024-B2EFB944804C}"/>
              </a:ext>
            </a:extLst>
          </p:cNvPr>
          <p:cNvSpPr txBox="1"/>
          <p:nvPr/>
        </p:nvSpPr>
        <p:spPr>
          <a:xfrm>
            <a:off x="9334205" y="753868"/>
            <a:ext cx="1767568" cy="369332"/>
          </a:xfrm>
          <a:prstGeom prst="rect">
            <a:avLst/>
          </a:prstGeom>
          <a:noFill/>
        </p:spPr>
        <p:txBody>
          <a:bodyPr wrap="square" rtlCol="0">
            <a:spAutoFit/>
          </a:bodyPr>
          <a:lstStyle/>
          <a:p>
            <a:r>
              <a:rPr lang="en-US" dirty="0"/>
              <a:t>VGG</a:t>
            </a:r>
            <a:r>
              <a:rPr lang="ru-RU" dirty="0"/>
              <a:t>-13</a:t>
            </a:r>
            <a:r>
              <a:rPr lang="en-US" dirty="0"/>
              <a:t>_bn</a:t>
            </a:r>
            <a:endParaRPr lang="ru-RU" dirty="0"/>
          </a:p>
        </p:txBody>
      </p:sp>
      <p:pic>
        <p:nvPicPr>
          <p:cNvPr id="5" name="Picture 2">
            <a:extLst>
              <a:ext uri="{FF2B5EF4-FFF2-40B4-BE49-F238E27FC236}">
                <a16:creationId xmlns:a16="http://schemas.microsoft.com/office/drawing/2014/main" id="{DB4823E6-7AA9-4170-A818-C67BEFA6D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74" y="1397342"/>
            <a:ext cx="3794875" cy="39314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F161666E-12E7-40E5-A302-5D8E566F1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2281" y="1271217"/>
            <a:ext cx="3927691" cy="40690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6F6AB56-3352-4CED-865F-E97C01DE1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6445" y="1271217"/>
            <a:ext cx="3927691" cy="4069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214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FC2E85D-0B5F-46B7-8507-2F2D4E7F5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1" y="1123199"/>
            <a:ext cx="3793357" cy="26564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FFFBA3F5-EEDF-4BF5-8F6C-F3B6F6C5B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1" y="3934657"/>
            <a:ext cx="3793357" cy="26564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7FB9499C-006E-426C-8EA0-CD94A54EEF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9322" y="1123200"/>
            <a:ext cx="3793356" cy="2656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18D7707-D4A1-4F6A-91AC-9FF60B6350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9322" y="3934657"/>
            <a:ext cx="3793355" cy="26564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10B802E-00EC-449C-9079-87E61653F7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7053" y="1123201"/>
            <a:ext cx="3793355" cy="26564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D7172493-2627-45B9-9FED-CC80A21DD8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7054" y="3934657"/>
            <a:ext cx="3793354" cy="26564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63C5926-98EE-4C10-B77A-5F9FAB957A31}"/>
              </a:ext>
            </a:extLst>
          </p:cNvPr>
          <p:cNvSpPr txBox="1"/>
          <p:nvPr/>
        </p:nvSpPr>
        <p:spPr>
          <a:xfrm>
            <a:off x="1216095" y="753867"/>
            <a:ext cx="1767568" cy="369332"/>
          </a:xfrm>
          <a:prstGeom prst="rect">
            <a:avLst/>
          </a:prstGeom>
          <a:noFill/>
        </p:spPr>
        <p:txBody>
          <a:bodyPr wrap="square" rtlCol="0">
            <a:spAutoFit/>
          </a:bodyPr>
          <a:lstStyle/>
          <a:p>
            <a:pPr algn="ctr"/>
            <a:r>
              <a:rPr lang="en-US" dirty="0"/>
              <a:t>Densenet_</a:t>
            </a:r>
            <a:r>
              <a:rPr lang="ru-RU" dirty="0"/>
              <a:t>121</a:t>
            </a:r>
          </a:p>
        </p:txBody>
      </p:sp>
      <p:sp>
        <p:nvSpPr>
          <p:cNvPr id="12" name="TextBox 11">
            <a:extLst>
              <a:ext uri="{FF2B5EF4-FFF2-40B4-BE49-F238E27FC236}">
                <a16:creationId xmlns:a16="http://schemas.microsoft.com/office/drawing/2014/main" id="{D1A554C9-55D6-469E-8CCE-488868622F86}"/>
              </a:ext>
            </a:extLst>
          </p:cNvPr>
          <p:cNvSpPr txBox="1"/>
          <p:nvPr/>
        </p:nvSpPr>
        <p:spPr>
          <a:xfrm>
            <a:off x="5212215" y="688112"/>
            <a:ext cx="1767568" cy="369332"/>
          </a:xfrm>
          <a:prstGeom prst="rect">
            <a:avLst/>
          </a:prstGeom>
          <a:noFill/>
        </p:spPr>
        <p:txBody>
          <a:bodyPr wrap="square" rtlCol="0">
            <a:spAutoFit/>
          </a:bodyPr>
          <a:lstStyle/>
          <a:p>
            <a:pPr algn="ctr"/>
            <a:r>
              <a:rPr lang="en-US" dirty="0"/>
              <a:t>Resnet-</a:t>
            </a:r>
            <a:r>
              <a:rPr lang="ru-RU" dirty="0"/>
              <a:t>101</a:t>
            </a:r>
          </a:p>
        </p:txBody>
      </p:sp>
      <p:sp>
        <p:nvSpPr>
          <p:cNvPr id="13" name="TextBox 12">
            <a:extLst>
              <a:ext uri="{FF2B5EF4-FFF2-40B4-BE49-F238E27FC236}">
                <a16:creationId xmlns:a16="http://schemas.microsoft.com/office/drawing/2014/main" id="{06F0B8D1-2FC4-4E5B-AC05-1B2CC4DBE9FC}"/>
              </a:ext>
            </a:extLst>
          </p:cNvPr>
          <p:cNvSpPr txBox="1"/>
          <p:nvPr/>
        </p:nvSpPr>
        <p:spPr>
          <a:xfrm>
            <a:off x="9129946" y="691959"/>
            <a:ext cx="1767568" cy="369332"/>
          </a:xfrm>
          <a:prstGeom prst="rect">
            <a:avLst/>
          </a:prstGeom>
          <a:noFill/>
        </p:spPr>
        <p:txBody>
          <a:bodyPr wrap="square" rtlCol="0">
            <a:spAutoFit/>
          </a:bodyPr>
          <a:lstStyle/>
          <a:p>
            <a:pPr algn="ctr"/>
            <a:r>
              <a:rPr lang="en-US" dirty="0"/>
              <a:t>VGG</a:t>
            </a:r>
            <a:r>
              <a:rPr lang="ru-RU" dirty="0"/>
              <a:t>-13</a:t>
            </a:r>
            <a:r>
              <a:rPr lang="en-US" dirty="0"/>
              <a:t>_bn</a:t>
            </a:r>
            <a:endParaRPr lang="ru-RU" dirty="0"/>
          </a:p>
        </p:txBody>
      </p:sp>
      <p:pic>
        <p:nvPicPr>
          <p:cNvPr id="14" name="Picture 4">
            <a:extLst>
              <a:ext uri="{FF2B5EF4-FFF2-40B4-BE49-F238E27FC236}">
                <a16:creationId xmlns:a16="http://schemas.microsoft.com/office/drawing/2014/main" id="{A87206B1-BBA1-4695-A46D-94BA56A69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1123199"/>
            <a:ext cx="3793357" cy="26564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95FDA3A9-AC37-43A7-ACB3-884A18461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3934657"/>
            <a:ext cx="3793357" cy="26564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6334F098-5853-4713-9F16-DD5681E007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9321" y="1123200"/>
            <a:ext cx="3793356" cy="26564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C74C3794-C9CB-4296-A954-3ECCC54E3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9321" y="3934657"/>
            <a:ext cx="3793355" cy="2656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747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770579D7-26D9-4A4E-92D8-A36B8EB45E4A}"/>
              </a:ext>
            </a:extLst>
          </p:cNvPr>
          <p:cNvSpPr/>
          <p:nvPr/>
        </p:nvSpPr>
        <p:spPr>
          <a:xfrm>
            <a:off x="210207" y="798474"/>
            <a:ext cx="6096000" cy="1477328"/>
          </a:xfrm>
          <a:prstGeom prst="rect">
            <a:avLst/>
          </a:prstGeom>
        </p:spPr>
        <p:txBody>
          <a:bodyPr>
            <a:spAutoFit/>
          </a:bodyPr>
          <a:lstStyle/>
          <a:p>
            <a:r>
              <a:rPr lang="ru-RU" b="1" dirty="0" err="1">
                <a:solidFill>
                  <a:srgbClr val="404040"/>
                </a:solidFill>
                <a:latin typeface="Inter"/>
              </a:rPr>
              <a:t>Test</a:t>
            </a:r>
            <a:r>
              <a:rPr lang="ru-RU" b="1" dirty="0">
                <a:solidFill>
                  <a:srgbClr val="404040"/>
                </a:solidFill>
                <a:latin typeface="Inter"/>
              </a:rPr>
              <a:t> </a:t>
            </a:r>
            <a:r>
              <a:rPr lang="ru-RU" b="1" dirty="0" err="1">
                <a:solidFill>
                  <a:srgbClr val="404040"/>
                </a:solidFill>
                <a:latin typeface="Inter"/>
              </a:rPr>
              <a:t>Loss</a:t>
            </a:r>
            <a:endParaRPr lang="ru-RU" b="1" dirty="0">
              <a:solidFill>
                <a:srgbClr val="404040"/>
              </a:solidFill>
              <a:latin typeface="Inter"/>
            </a:endParaRPr>
          </a:p>
          <a:p>
            <a:pPr>
              <a:buFont typeface="Arial" panose="020B0604020202020204" pitchFamily="34" charset="0"/>
              <a:buChar char="•"/>
            </a:pPr>
            <a:r>
              <a:rPr lang="ru-RU" b="1" dirty="0">
                <a:solidFill>
                  <a:srgbClr val="404040"/>
                </a:solidFill>
                <a:latin typeface="Inter"/>
              </a:rPr>
              <a:t>Вариант 1</a:t>
            </a:r>
            <a:r>
              <a:rPr lang="ru-RU" dirty="0">
                <a:solidFill>
                  <a:srgbClr val="404040"/>
                </a:solidFill>
                <a:latin typeface="Inter"/>
              </a:rPr>
              <a:t>: 0.203</a:t>
            </a:r>
          </a:p>
          <a:p>
            <a:pPr>
              <a:buFont typeface="Arial" panose="020B0604020202020204" pitchFamily="34" charset="0"/>
              <a:buChar char="•"/>
            </a:pPr>
            <a:r>
              <a:rPr lang="ru-RU" b="1" dirty="0">
                <a:solidFill>
                  <a:srgbClr val="404040"/>
                </a:solidFill>
                <a:latin typeface="Inter"/>
              </a:rPr>
              <a:t>Вариант 2</a:t>
            </a:r>
            <a:r>
              <a:rPr lang="ru-RU" dirty="0">
                <a:solidFill>
                  <a:srgbClr val="404040"/>
                </a:solidFill>
                <a:latin typeface="Inter"/>
              </a:rPr>
              <a:t>: 0.221</a:t>
            </a:r>
          </a:p>
          <a:p>
            <a:pPr>
              <a:buFont typeface="Arial" panose="020B0604020202020204" pitchFamily="34" charset="0"/>
              <a:buChar char="•"/>
            </a:pPr>
            <a:r>
              <a:rPr lang="ru-RU" b="1" dirty="0">
                <a:solidFill>
                  <a:srgbClr val="404040"/>
                </a:solidFill>
                <a:latin typeface="Inter"/>
              </a:rPr>
              <a:t>Вариант 3</a:t>
            </a:r>
            <a:r>
              <a:rPr lang="ru-RU" dirty="0">
                <a:solidFill>
                  <a:srgbClr val="404040"/>
                </a:solidFill>
                <a:latin typeface="Inter"/>
              </a:rPr>
              <a:t>: 0.288</a:t>
            </a:r>
          </a:p>
          <a:p>
            <a:r>
              <a:rPr lang="ru-RU" b="1" dirty="0">
                <a:solidFill>
                  <a:srgbClr val="404040"/>
                </a:solidFill>
                <a:latin typeface="Inter"/>
              </a:rPr>
              <a:t>Лучший результат</a:t>
            </a:r>
            <a:r>
              <a:rPr lang="ru-RU" dirty="0">
                <a:solidFill>
                  <a:srgbClr val="404040"/>
                </a:solidFill>
                <a:latin typeface="Inter"/>
              </a:rPr>
              <a:t>: Вариант 1 (наименьший </a:t>
            </a:r>
            <a:r>
              <a:rPr lang="ru-RU" dirty="0" err="1">
                <a:solidFill>
                  <a:srgbClr val="404040"/>
                </a:solidFill>
                <a:latin typeface="Inter"/>
              </a:rPr>
              <a:t>test</a:t>
            </a:r>
            <a:r>
              <a:rPr lang="ru-RU" dirty="0">
                <a:solidFill>
                  <a:srgbClr val="404040"/>
                </a:solidFill>
                <a:latin typeface="Inter"/>
              </a:rPr>
              <a:t> </a:t>
            </a:r>
            <a:r>
              <a:rPr lang="ru-RU" dirty="0" err="1">
                <a:solidFill>
                  <a:srgbClr val="404040"/>
                </a:solidFill>
                <a:latin typeface="Inter"/>
              </a:rPr>
              <a:t>loss</a:t>
            </a:r>
            <a:r>
              <a:rPr lang="ru-RU" dirty="0">
                <a:solidFill>
                  <a:srgbClr val="404040"/>
                </a:solidFill>
                <a:latin typeface="Inter"/>
              </a:rPr>
              <a:t>).</a:t>
            </a:r>
          </a:p>
        </p:txBody>
      </p:sp>
      <p:sp>
        <p:nvSpPr>
          <p:cNvPr id="3" name="Прямоугольник 2">
            <a:extLst>
              <a:ext uri="{FF2B5EF4-FFF2-40B4-BE49-F238E27FC236}">
                <a16:creationId xmlns:a16="http://schemas.microsoft.com/office/drawing/2014/main" id="{6C6DB0B7-3DC9-4AE0-A03B-93AC6E993ADB}"/>
              </a:ext>
            </a:extLst>
          </p:cNvPr>
          <p:cNvSpPr/>
          <p:nvPr/>
        </p:nvSpPr>
        <p:spPr>
          <a:xfrm>
            <a:off x="210207" y="2377341"/>
            <a:ext cx="6096000" cy="1477328"/>
          </a:xfrm>
          <a:prstGeom prst="rect">
            <a:avLst/>
          </a:prstGeom>
        </p:spPr>
        <p:txBody>
          <a:bodyPr>
            <a:spAutoFit/>
          </a:bodyPr>
          <a:lstStyle/>
          <a:p>
            <a:r>
              <a:rPr lang="ru-RU" b="1" dirty="0" err="1">
                <a:solidFill>
                  <a:srgbClr val="404040"/>
                </a:solidFill>
                <a:latin typeface="Inter"/>
              </a:rPr>
              <a:t>Accuracy</a:t>
            </a:r>
            <a:endParaRPr lang="ru-RU" b="1" dirty="0">
              <a:solidFill>
                <a:srgbClr val="404040"/>
              </a:solidFill>
              <a:latin typeface="Inter"/>
            </a:endParaRPr>
          </a:p>
          <a:p>
            <a:pPr>
              <a:buFont typeface="Arial" panose="020B0604020202020204" pitchFamily="34" charset="0"/>
              <a:buChar char="•"/>
            </a:pPr>
            <a:r>
              <a:rPr lang="ru-RU" b="1" dirty="0">
                <a:solidFill>
                  <a:srgbClr val="404040"/>
                </a:solidFill>
                <a:latin typeface="Inter"/>
              </a:rPr>
              <a:t>Вариант 1</a:t>
            </a:r>
            <a:r>
              <a:rPr lang="ru-RU" dirty="0">
                <a:solidFill>
                  <a:srgbClr val="404040"/>
                </a:solidFill>
                <a:latin typeface="Inter"/>
              </a:rPr>
              <a:t>: 0.924</a:t>
            </a:r>
          </a:p>
          <a:p>
            <a:pPr>
              <a:buFont typeface="Arial" panose="020B0604020202020204" pitchFamily="34" charset="0"/>
              <a:buChar char="•"/>
            </a:pPr>
            <a:r>
              <a:rPr lang="ru-RU" b="1" dirty="0">
                <a:solidFill>
                  <a:srgbClr val="404040"/>
                </a:solidFill>
                <a:latin typeface="Inter"/>
              </a:rPr>
              <a:t>Вариант 2</a:t>
            </a:r>
            <a:r>
              <a:rPr lang="ru-RU" dirty="0">
                <a:solidFill>
                  <a:srgbClr val="404040"/>
                </a:solidFill>
                <a:latin typeface="Inter"/>
              </a:rPr>
              <a:t>: 0.921</a:t>
            </a:r>
          </a:p>
          <a:p>
            <a:pPr>
              <a:buFont typeface="Arial" panose="020B0604020202020204" pitchFamily="34" charset="0"/>
              <a:buChar char="•"/>
            </a:pPr>
            <a:r>
              <a:rPr lang="ru-RU" b="1" dirty="0">
                <a:solidFill>
                  <a:srgbClr val="404040"/>
                </a:solidFill>
                <a:latin typeface="Inter"/>
              </a:rPr>
              <a:t>Вариант 3</a:t>
            </a:r>
            <a:r>
              <a:rPr lang="ru-RU" dirty="0">
                <a:solidFill>
                  <a:srgbClr val="404040"/>
                </a:solidFill>
                <a:latin typeface="Inter"/>
              </a:rPr>
              <a:t>: 0.892</a:t>
            </a:r>
          </a:p>
          <a:p>
            <a:r>
              <a:rPr lang="ru-RU" b="1" dirty="0">
                <a:solidFill>
                  <a:srgbClr val="404040"/>
                </a:solidFill>
                <a:latin typeface="Inter"/>
              </a:rPr>
              <a:t>Лучший результат</a:t>
            </a:r>
            <a:r>
              <a:rPr lang="ru-RU" dirty="0">
                <a:solidFill>
                  <a:srgbClr val="404040"/>
                </a:solidFill>
                <a:latin typeface="Inter"/>
              </a:rPr>
              <a:t>: Вариант 1 (наибольшая точность).</a:t>
            </a:r>
            <a:endParaRPr lang="ru-RU" b="0" i="0" dirty="0">
              <a:solidFill>
                <a:srgbClr val="404040"/>
              </a:solidFill>
              <a:effectLst/>
              <a:latin typeface="Inter"/>
            </a:endParaRPr>
          </a:p>
        </p:txBody>
      </p:sp>
      <p:sp>
        <p:nvSpPr>
          <p:cNvPr id="4" name="Прямоугольник 3">
            <a:extLst>
              <a:ext uri="{FF2B5EF4-FFF2-40B4-BE49-F238E27FC236}">
                <a16:creationId xmlns:a16="http://schemas.microsoft.com/office/drawing/2014/main" id="{826274E5-0448-4821-A603-C4EC2F078910}"/>
              </a:ext>
            </a:extLst>
          </p:cNvPr>
          <p:cNvSpPr/>
          <p:nvPr/>
        </p:nvSpPr>
        <p:spPr>
          <a:xfrm>
            <a:off x="6096000" y="798474"/>
            <a:ext cx="6096000" cy="4801314"/>
          </a:xfrm>
          <a:prstGeom prst="rect">
            <a:avLst/>
          </a:prstGeom>
        </p:spPr>
        <p:txBody>
          <a:bodyPr>
            <a:spAutoFit/>
          </a:bodyPr>
          <a:lstStyle/>
          <a:p>
            <a:pPr algn="ctr"/>
            <a:r>
              <a:rPr lang="ru-RU" b="1" dirty="0" err="1">
                <a:solidFill>
                  <a:srgbClr val="404040"/>
                </a:solidFill>
                <a:latin typeface="Inter"/>
              </a:rPr>
              <a:t>Precision</a:t>
            </a:r>
            <a:r>
              <a:rPr lang="ru-RU" b="1" dirty="0">
                <a:solidFill>
                  <a:srgbClr val="404040"/>
                </a:solidFill>
                <a:latin typeface="Inter"/>
              </a:rPr>
              <a:t>, </a:t>
            </a:r>
            <a:r>
              <a:rPr lang="ru-RU" b="1" dirty="0" err="1">
                <a:solidFill>
                  <a:srgbClr val="404040"/>
                </a:solidFill>
                <a:latin typeface="Inter"/>
              </a:rPr>
              <a:t>Recall</a:t>
            </a:r>
            <a:r>
              <a:rPr lang="ru-RU" b="1" dirty="0">
                <a:solidFill>
                  <a:srgbClr val="404040"/>
                </a:solidFill>
                <a:latin typeface="Inter"/>
              </a:rPr>
              <a:t>, F1-score</a:t>
            </a:r>
          </a:p>
          <a:p>
            <a:r>
              <a:rPr lang="ru-RU" b="1" dirty="0" err="1">
                <a:solidFill>
                  <a:srgbClr val="404040"/>
                </a:solidFill>
                <a:latin typeface="Inter"/>
              </a:rPr>
              <a:t>Precision</a:t>
            </a:r>
            <a:r>
              <a:rPr lang="ru-RU" b="1" dirty="0">
                <a:solidFill>
                  <a:srgbClr val="404040"/>
                </a:solidFill>
                <a:latin typeface="Inter"/>
              </a:rPr>
              <a:t> (точность):</a:t>
            </a:r>
          </a:p>
          <a:p>
            <a:pPr>
              <a:buFont typeface="Arial" panose="020B0604020202020204" pitchFamily="34" charset="0"/>
              <a:buChar char="•"/>
            </a:pPr>
            <a:r>
              <a:rPr lang="ru-RU" dirty="0">
                <a:solidFill>
                  <a:srgbClr val="404040"/>
                </a:solidFill>
                <a:latin typeface="Inter"/>
              </a:rPr>
              <a:t>Вариант 1: макро-среднее = 0.93, взвешенное = 0.93</a:t>
            </a:r>
          </a:p>
          <a:p>
            <a:pPr>
              <a:buFont typeface="Arial" panose="020B0604020202020204" pitchFamily="34" charset="0"/>
              <a:buChar char="•"/>
            </a:pPr>
            <a:r>
              <a:rPr lang="ru-RU" dirty="0">
                <a:solidFill>
                  <a:srgbClr val="404040"/>
                </a:solidFill>
                <a:latin typeface="Inter"/>
              </a:rPr>
              <a:t>Вариант 2: макро-среднее = 0.93, взвешенное = 0.93</a:t>
            </a:r>
          </a:p>
          <a:p>
            <a:pPr>
              <a:buFont typeface="Arial" panose="020B0604020202020204" pitchFamily="34" charset="0"/>
              <a:buChar char="•"/>
            </a:pPr>
            <a:r>
              <a:rPr lang="ru-RU" dirty="0">
                <a:solidFill>
                  <a:srgbClr val="404040"/>
                </a:solidFill>
                <a:latin typeface="Inter"/>
              </a:rPr>
              <a:t>Вариант 3: макро-среднее = 0.89, взвешенное = 0.89</a:t>
            </a:r>
          </a:p>
          <a:p>
            <a:r>
              <a:rPr lang="ru-RU" b="1" dirty="0">
                <a:solidFill>
                  <a:srgbClr val="404040"/>
                </a:solidFill>
                <a:latin typeface="Inter"/>
              </a:rPr>
              <a:t>Лучший результат</a:t>
            </a:r>
            <a:r>
              <a:rPr lang="ru-RU" dirty="0">
                <a:solidFill>
                  <a:srgbClr val="404040"/>
                </a:solidFill>
                <a:latin typeface="Inter"/>
              </a:rPr>
              <a:t>: Варианты 1 и 2 (одинаково высокие значения).</a:t>
            </a:r>
          </a:p>
          <a:p>
            <a:r>
              <a:rPr lang="ru-RU" b="1" dirty="0" err="1"/>
              <a:t>Recall</a:t>
            </a:r>
            <a:r>
              <a:rPr lang="ru-RU" b="1" dirty="0"/>
              <a:t> (полнота):</a:t>
            </a:r>
          </a:p>
          <a:p>
            <a:r>
              <a:rPr lang="ru-RU" dirty="0"/>
              <a:t>Вариант 1: макро-среднее = 0.93, взвешенное = 0.93</a:t>
            </a:r>
          </a:p>
          <a:p>
            <a:r>
              <a:rPr lang="ru-RU" dirty="0"/>
              <a:t>Вариант 2: макро-среднее = 0.92, взвешенное = 0.92</a:t>
            </a:r>
          </a:p>
          <a:p>
            <a:r>
              <a:rPr lang="ru-RU" dirty="0"/>
              <a:t>Вариант 3: макро-среднее = 0.89, взвешенное = 0.89</a:t>
            </a:r>
          </a:p>
          <a:p>
            <a:r>
              <a:rPr lang="ru-RU" b="1" dirty="0"/>
              <a:t>Лучший результат</a:t>
            </a:r>
            <a:r>
              <a:rPr lang="ru-RU" dirty="0"/>
              <a:t>: Вариант 1 (наибольший </a:t>
            </a:r>
            <a:r>
              <a:rPr lang="ru-RU" dirty="0" err="1"/>
              <a:t>recall</a:t>
            </a:r>
            <a:r>
              <a:rPr lang="ru-RU" dirty="0"/>
              <a:t>).</a:t>
            </a:r>
          </a:p>
          <a:p>
            <a:r>
              <a:rPr lang="ru-RU" b="1" dirty="0"/>
              <a:t>F1-score (гармоническое среднее):</a:t>
            </a:r>
          </a:p>
          <a:p>
            <a:r>
              <a:rPr lang="ru-RU" dirty="0"/>
              <a:t>Вариант 1: макро-среднее = 0.93, взвешенное = 0.92</a:t>
            </a:r>
          </a:p>
          <a:p>
            <a:r>
              <a:rPr lang="ru-RU" dirty="0"/>
              <a:t>Вариант 2: макро-среднее = 0.92, взвешенное = 0.92</a:t>
            </a:r>
          </a:p>
          <a:p>
            <a:r>
              <a:rPr lang="ru-RU" dirty="0"/>
              <a:t>Вариант 3: макро-среднее = 0.89, взвешенное = 0.89</a:t>
            </a:r>
          </a:p>
          <a:p>
            <a:r>
              <a:rPr lang="ru-RU" b="1" dirty="0"/>
              <a:t>Лучший результат</a:t>
            </a:r>
            <a:r>
              <a:rPr lang="ru-RU" dirty="0"/>
              <a:t>: Вариант 1 (наибольший F1-score).</a:t>
            </a:r>
          </a:p>
        </p:txBody>
      </p:sp>
      <p:sp>
        <p:nvSpPr>
          <p:cNvPr id="5" name="Прямоугольник 4">
            <a:extLst>
              <a:ext uri="{FF2B5EF4-FFF2-40B4-BE49-F238E27FC236}">
                <a16:creationId xmlns:a16="http://schemas.microsoft.com/office/drawing/2014/main" id="{B33D43D8-8D05-42B7-BF56-CD3C678B3CF8}"/>
              </a:ext>
            </a:extLst>
          </p:cNvPr>
          <p:cNvSpPr/>
          <p:nvPr/>
        </p:nvSpPr>
        <p:spPr>
          <a:xfrm>
            <a:off x="210207" y="3854669"/>
            <a:ext cx="6096000" cy="1754326"/>
          </a:xfrm>
          <a:prstGeom prst="rect">
            <a:avLst/>
          </a:prstGeom>
        </p:spPr>
        <p:txBody>
          <a:bodyPr>
            <a:spAutoFit/>
          </a:bodyPr>
          <a:lstStyle/>
          <a:p>
            <a:r>
              <a:rPr lang="ru-RU" b="1" dirty="0">
                <a:solidFill>
                  <a:srgbClr val="404040"/>
                </a:solidFill>
                <a:latin typeface="Inter"/>
              </a:rPr>
              <a:t>Время обучения (</a:t>
            </a:r>
            <a:r>
              <a:rPr lang="ru-RU" b="1" dirty="0" err="1">
                <a:solidFill>
                  <a:srgbClr val="404040"/>
                </a:solidFill>
                <a:latin typeface="Inter"/>
              </a:rPr>
              <a:t>Train</a:t>
            </a:r>
            <a:r>
              <a:rPr lang="ru-RU" b="1" dirty="0">
                <a:solidFill>
                  <a:srgbClr val="404040"/>
                </a:solidFill>
                <a:latin typeface="Inter"/>
              </a:rPr>
              <a:t> </a:t>
            </a:r>
            <a:r>
              <a:rPr lang="ru-RU" b="1" dirty="0" err="1">
                <a:solidFill>
                  <a:srgbClr val="404040"/>
                </a:solidFill>
                <a:latin typeface="Inter"/>
              </a:rPr>
              <a:t>Time</a:t>
            </a:r>
            <a:r>
              <a:rPr lang="ru-RU" b="1" dirty="0">
                <a:solidFill>
                  <a:srgbClr val="404040"/>
                </a:solidFill>
                <a:latin typeface="Inter"/>
              </a:rPr>
              <a:t>)</a:t>
            </a:r>
          </a:p>
          <a:p>
            <a:pPr>
              <a:buFont typeface="Arial" panose="020B0604020202020204" pitchFamily="34" charset="0"/>
              <a:buChar char="•"/>
            </a:pPr>
            <a:r>
              <a:rPr lang="ru-RU" b="1" dirty="0">
                <a:solidFill>
                  <a:srgbClr val="404040"/>
                </a:solidFill>
                <a:latin typeface="Inter"/>
              </a:rPr>
              <a:t>Вариант 1</a:t>
            </a:r>
            <a:r>
              <a:rPr lang="ru-RU" dirty="0">
                <a:solidFill>
                  <a:srgbClr val="404040"/>
                </a:solidFill>
                <a:latin typeface="Inter"/>
              </a:rPr>
              <a:t>: 29.55 мин</a:t>
            </a:r>
          </a:p>
          <a:p>
            <a:pPr>
              <a:buFont typeface="Arial" panose="020B0604020202020204" pitchFamily="34" charset="0"/>
              <a:buChar char="•"/>
            </a:pPr>
            <a:r>
              <a:rPr lang="ru-RU" b="1" dirty="0">
                <a:solidFill>
                  <a:srgbClr val="404040"/>
                </a:solidFill>
                <a:latin typeface="Inter"/>
              </a:rPr>
              <a:t>Вариант 2</a:t>
            </a:r>
            <a:r>
              <a:rPr lang="ru-RU" dirty="0">
                <a:solidFill>
                  <a:srgbClr val="404040"/>
                </a:solidFill>
                <a:latin typeface="Inter"/>
              </a:rPr>
              <a:t>: 28.9 мин</a:t>
            </a:r>
          </a:p>
          <a:p>
            <a:pPr>
              <a:buFont typeface="Arial" panose="020B0604020202020204" pitchFamily="34" charset="0"/>
              <a:buChar char="•"/>
            </a:pPr>
            <a:r>
              <a:rPr lang="ru-RU" b="1" dirty="0">
                <a:solidFill>
                  <a:srgbClr val="404040"/>
                </a:solidFill>
                <a:latin typeface="Inter"/>
              </a:rPr>
              <a:t>Вариант 3</a:t>
            </a:r>
            <a:r>
              <a:rPr lang="ru-RU" dirty="0">
                <a:solidFill>
                  <a:srgbClr val="404040"/>
                </a:solidFill>
                <a:latin typeface="Inter"/>
              </a:rPr>
              <a:t>: 28.83 мин</a:t>
            </a:r>
          </a:p>
          <a:p>
            <a:r>
              <a:rPr lang="ru-RU" b="1" dirty="0">
                <a:solidFill>
                  <a:srgbClr val="404040"/>
                </a:solidFill>
                <a:latin typeface="Inter"/>
              </a:rPr>
              <a:t>Лучший результат</a:t>
            </a:r>
            <a:r>
              <a:rPr lang="ru-RU" dirty="0">
                <a:solidFill>
                  <a:srgbClr val="404040"/>
                </a:solidFill>
                <a:latin typeface="Inter"/>
              </a:rPr>
              <a:t>: Вариант 3 (наименьшее время обучения).</a:t>
            </a:r>
            <a:endParaRPr lang="ru-RU" b="0" i="0" dirty="0">
              <a:solidFill>
                <a:srgbClr val="404040"/>
              </a:solidFill>
              <a:effectLst/>
              <a:latin typeface="Inter"/>
            </a:endParaRPr>
          </a:p>
        </p:txBody>
      </p:sp>
    </p:spTree>
    <p:extLst>
      <p:ext uri="{BB962C8B-B14F-4D97-AF65-F5344CB8AC3E}">
        <p14:creationId xmlns:p14="http://schemas.microsoft.com/office/powerpoint/2010/main" val="1094470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C0DC31-8828-42FA-8C45-A099885A8B76}"/>
              </a:ext>
            </a:extLst>
          </p:cNvPr>
          <p:cNvSpPr txBox="1"/>
          <p:nvPr/>
        </p:nvSpPr>
        <p:spPr>
          <a:xfrm>
            <a:off x="1383846" y="563336"/>
            <a:ext cx="1767568" cy="369332"/>
          </a:xfrm>
          <a:prstGeom prst="rect">
            <a:avLst/>
          </a:prstGeom>
          <a:noFill/>
        </p:spPr>
        <p:txBody>
          <a:bodyPr wrap="square" rtlCol="0">
            <a:spAutoFit/>
          </a:bodyPr>
          <a:lstStyle/>
          <a:p>
            <a:r>
              <a:rPr lang="en-US" dirty="0"/>
              <a:t>densenet_2</a:t>
            </a:r>
            <a:endParaRPr lang="ru-RU" dirty="0"/>
          </a:p>
        </p:txBody>
      </p:sp>
      <p:sp>
        <p:nvSpPr>
          <p:cNvPr id="8" name="Прямоугольник 7">
            <a:extLst>
              <a:ext uri="{FF2B5EF4-FFF2-40B4-BE49-F238E27FC236}">
                <a16:creationId xmlns:a16="http://schemas.microsoft.com/office/drawing/2014/main" id="{B8D74FFE-F6F2-442A-8C90-7164B23713FB}"/>
              </a:ext>
            </a:extLst>
          </p:cNvPr>
          <p:cNvSpPr/>
          <p:nvPr/>
        </p:nvSpPr>
        <p:spPr>
          <a:xfrm>
            <a:off x="8152167" y="1252248"/>
            <a:ext cx="2977097" cy="369332"/>
          </a:xfrm>
          <a:prstGeom prst="rect">
            <a:avLst/>
          </a:prstGeom>
        </p:spPr>
        <p:txBody>
          <a:bodyPr wrap="none">
            <a:spAutoFit/>
          </a:bodyPr>
          <a:lstStyle/>
          <a:p>
            <a:r>
              <a:rPr lang="en-US" dirty="0"/>
              <a:t>Time on 5 epoch -&gt; 29.55 min</a:t>
            </a:r>
            <a:endParaRPr lang="ru-RU" dirty="0"/>
          </a:p>
        </p:txBody>
      </p:sp>
      <p:sp>
        <p:nvSpPr>
          <p:cNvPr id="10" name="Прямоугольник 9">
            <a:extLst>
              <a:ext uri="{FF2B5EF4-FFF2-40B4-BE49-F238E27FC236}">
                <a16:creationId xmlns:a16="http://schemas.microsoft.com/office/drawing/2014/main" id="{49D24374-48BB-4987-A78B-42DC28601964}"/>
              </a:ext>
            </a:extLst>
          </p:cNvPr>
          <p:cNvSpPr/>
          <p:nvPr/>
        </p:nvSpPr>
        <p:spPr>
          <a:xfrm>
            <a:off x="7963192" y="1670769"/>
            <a:ext cx="3738972" cy="369332"/>
          </a:xfrm>
          <a:prstGeom prst="rect">
            <a:avLst/>
          </a:prstGeom>
        </p:spPr>
        <p:txBody>
          <a:bodyPr wrap="none">
            <a:spAutoFit/>
          </a:bodyPr>
          <a:lstStyle/>
          <a:p>
            <a:r>
              <a:rPr lang="ru-RU" dirty="0"/>
              <a:t>Качество на </a:t>
            </a:r>
            <a:r>
              <a:rPr lang="en-US" dirty="0"/>
              <a:t>test </a:t>
            </a:r>
            <a:r>
              <a:rPr lang="sv-SE" dirty="0"/>
              <a:t>loss 0.203, acc 0.924</a:t>
            </a:r>
            <a:endParaRPr lang="ru-RU" dirty="0"/>
          </a:p>
        </p:txBody>
      </p:sp>
      <p:pic>
        <p:nvPicPr>
          <p:cNvPr id="5122" name="Picture 2">
            <a:extLst>
              <a:ext uri="{FF2B5EF4-FFF2-40B4-BE49-F238E27FC236}">
                <a16:creationId xmlns:a16="http://schemas.microsoft.com/office/drawing/2014/main" id="{A5C3CEC6-675E-4CFA-93CD-57D501FCB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3881" y="3320733"/>
            <a:ext cx="2730062" cy="2828303"/>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a:extLst>
              <a:ext uri="{FF2B5EF4-FFF2-40B4-BE49-F238E27FC236}">
                <a16:creationId xmlns:a16="http://schemas.microsoft.com/office/drawing/2014/main" id="{FCD270F4-5631-4500-BC20-4783925B777A}"/>
              </a:ext>
            </a:extLst>
          </p:cNvPr>
          <p:cNvSpPr/>
          <p:nvPr/>
        </p:nvSpPr>
        <p:spPr>
          <a:xfrm>
            <a:off x="8308678" y="3282697"/>
            <a:ext cx="3461352" cy="2492990"/>
          </a:xfrm>
          <a:prstGeom prst="rect">
            <a:avLst/>
          </a:prstGeom>
        </p:spPr>
        <p:txBody>
          <a:bodyPr wrap="square">
            <a:spAutoFit/>
          </a:bodyPr>
          <a:lstStyle/>
          <a:p>
            <a:r>
              <a:rPr lang="en-US" sz="1200" dirty="0"/>
              <a:t>              precision    recall  f1-score   support</a:t>
            </a:r>
          </a:p>
          <a:p>
            <a:endParaRPr lang="en-US" sz="1200" dirty="0"/>
          </a:p>
          <a:p>
            <a:r>
              <a:rPr lang="en-US" sz="1200" dirty="0"/>
              <a:t>           0       0.98      1.00      0.99      1059</a:t>
            </a:r>
          </a:p>
          <a:p>
            <a:r>
              <a:rPr lang="en-US" sz="1200" dirty="0"/>
              <a:t>           1       0.98      0.94      0.96      1063</a:t>
            </a:r>
          </a:p>
          <a:p>
            <a:r>
              <a:rPr lang="en-US" sz="1200" dirty="0"/>
              <a:t>           2       0.82      0.95      0.88      1160</a:t>
            </a:r>
          </a:p>
          <a:p>
            <a:r>
              <a:rPr lang="en-US" sz="1200" dirty="0"/>
              <a:t>           3       1.00      1.00      1.00      1001</a:t>
            </a:r>
          </a:p>
          <a:p>
            <a:r>
              <a:rPr lang="en-US" sz="1200" dirty="0"/>
              <a:t>           4       0.89      0.84      0.86      1177</a:t>
            </a:r>
          </a:p>
          <a:p>
            <a:r>
              <a:rPr lang="en-US" sz="1200" dirty="0"/>
              <a:t>           5       0.86      0.76      0.80      1002</a:t>
            </a:r>
          </a:p>
          <a:p>
            <a:r>
              <a:rPr lang="en-US" sz="1200" dirty="0"/>
              <a:t>           6       0.98      1.00      0.99      1065</a:t>
            </a:r>
          </a:p>
          <a:p>
            <a:endParaRPr lang="en-US" sz="1200" dirty="0"/>
          </a:p>
          <a:p>
            <a:r>
              <a:rPr lang="en-US" sz="1200" dirty="0"/>
              <a:t>    accuracy                           0.93      7527</a:t>
            </a:r>
          </a:p>
          <a:p>
            <a:r>
              <a:rPr lang="en-US" sz="1200" dirty="0"/>
              <a:t>   macro avg       0.93      0.93      0.93      7527</a:t>
            </a:r>
          </a:p>
          <a:p>
            <a:r>
              <a:rPr lang="en-US" sz="1200" dirty="0"/>
              <a:t>weighted avg       0.93      0.93      0.92      7527</a:t>
            </a:r>
            <a:endParaRPr lang="ru-RU" sz="1200" dirty="0"/>
          </a:p>
        </p:txBody>
      </p:sp>
      <p:pic>
        <p:nvPicPr>
          <p:cNvPr id="5124" name="Picture 4">
            <a:extLst>
              <a:ext uri="{FF2B5EF4-FFF2-40B4-BE49-F238E27FC236}">
                <a16:creationId xmlns:a16="http://schemas.microsoft.com/office/drawing/2014/main" id="{FEE59015-AA69-45B0-A858-E0238B89A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94" y="1053918"/>
            <a:ext cx="3461353" cy="242398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62BE601E-E7EE-4E44-BD87-6E5A823754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94" y="3656046"/>
            <a:ext cx="3559890" cy="2492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130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681045B-E648-4B86-8819-30FF70973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476" y="0"/>
            <a:ext cx="2673022" cy="1895822"/>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a:extLst>
              <a:ext uri="{FF2B5EF4-FFF2-40B4-BE49-F238E27FC236}">
                <a16:creationId xmlns:a16="http://schemas.microsoft.com/office/drawing/2014/main" id="{D69574BC-3088-445D-B21A-487256816F75}"/>
              </a:ext>
            </a:extLst>
          </p:cNvPr>
          <p:cNvSpPr/>
          <p:nvPr/>
        </p:nvSpPr>
        <p:spPr>
          <a:xfrm>
            <a:off x="442962" y="2057400"/>
            <a:ext cx="4586238" cy="261610"/>
          </a:xfrm>
          <a:prstGeom prst="rect">
            <a:avLst/>
          </a:prstGeom>
        </p:spPr>
        <p:txBody>
          <a:bodyPr wrap="square">
            <a:spAutoFit/>
          </a:bodyPr>
          <a:lstStyle/>
          <a:p>
            <a:r>
              <a:rPr lang="en-US" sz="1100" dirty="0">
                <a:solidFill>
                  <a:srgbClr val="1F2328"/>
                </a:solidFill>
                <a:latin typeface="-apple-system"/>
              </a:rPr>
              <a:t>A dense block with 5 layers and growth rate 4</a:t>
            </a:r>
            <a:endParaRPr lang="ru-RU" sz="1100" dirty="0"/>
          </a:p>
        </p:txBody>
      </p:sp>
      <p:pic>
        <p:nvPicPr>
          <p:cNvPr id="2052" name="Picture 4" descr="densenet">
            <a:extLst>
              <a:ext uri="{FF2B5EF4-FFF2-40B4-BE49-F238E27FC236}">
                <a16:creationId xmlns:a16="http://schemas.microsoft.com/office/drawing/2014/main" id="{A79F044A-EAB6-4470-824A-7FE56D42E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206" y="2976367"/>
            <a:ext cx="9046779" cy="1291051"/>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a:extLst>
              <a:ext uri="{FF2B5EF4-FFF2-40B4-BE49-F238E27FC236}">
                <a16:creationId xmlns:a16="http://schemas.microsoft.com/office/drawing/2014/main" id="{DDADB513-A76F-455B-8652-4406D8C6F52A}"/>
              </a:ext>
            </a:extLst>
          </p:cNvPr>
          <p:cNvSpPr/>
          <p:nvPr/>
        </p:nvSpPr>
        <p:spPr>
          <a:xfrm>
            <a:off x="738683" y="4267418"/>
            <a:ext cx="4108882" cy="369332"/>
          </a:xfrm>
          <a:prstGeom prst="rect">
            <a:avLst/>
          </a:prstGeom>
        </p:spPr>
        <p:txBody>
          <a:bodyPr wrap="none">
            <a:spAutoFit/>
          </a:bodyPr>
          <a:lstStyle/>
          <a:p>
            <a:r>
              <a:rPr lang="en-US" dirty="0">
                <a:solidFill>
                  <a:srgbClr val="1F2328"/>
                </a:solidFill>
                <a:latin typeface="-apple-system"/>
              </a:rPr>
              <a:t>A deep </a:t>
            </a:r>
            <a:r>
              <a:rPr lang="en-US" dirty="0" err="1">
                <a:solidFill>
                  <a:srgbClr val="1F2328"/>
                </a:solidFill>
                <a:latin typeface="-apple-system"/>
              </a:rPr>
              <a:t>DenseNet</a:t>
            </a:r>
            <a:r>
              <a:rPr lang="en-US" dirty="0">
                <a:solidFill>
                  <a:srgbClr val="1F2328"/>
                </a:solidFill>
                <a:latin typeface="-apple-system"/>
              </a:rPr>
              <a:t> with three dense blocks</a:t>
            </a:r>
            <a:endParaRPr lang="ru-RU" dirty="0"/>
          </a:p>
        </p:txBody>
      </p:sp>
      <p:sp>
        <p:nvSpPr>
          <p:cNvPr id="4" name="Прямоугольник 3">
            <a:extLst>
              <a:ext uri="{FF2B5EF4-FFF2-40B4-BE49-F238E27FC236}">
                <a16:creationId xmlns:a16="http://schemas.microsoft.com/office/drawing/2014/main" id="{889A6D89-702B-4C92-B409-AB2EAA859D46}"/>
              </a:ext>
            </a:extLst>
          </p:cNvPr>
          <p:cNvSpPr/>
          <p:nvPr/>
        </p:nvSpPr>
        <p:spPr>
          <a:xfrm>
            <a:off x="179007" y="5743135"/>
            <a:ext cx="4295278" cy="369332"/>
          </a:xfrm>
          <a:prstGeom prst="rect">
            <a:avLst/>
          </a:prstGeom>
        </p:spPr>
        <p:txBody>
          <a:bodyPr wrap="none">
            <a:spAutoFit/>
          </a:bodyPr>
          <a:lstStyle/>
          <a:p>
            <a:r>
              <a:rPr lang="en-US" dirty="0">
                <a:hlinkClick r:id="rId4"/>
              </a:rPr>
              <a:t>Densely Connected Convolutional Networks</a:t>
            </a:r>
            <a:endParaRPr lang="ru-RU" dirty="0"/>
          </a:p>
        </p:txBody>
      </p:sp>
    </p:spTree>
    <p:extLst>
      <p:ext uri="{BB962C8B-B14F-4D97-AF65-F5344CB8AC3E}">
        <p14:creationId xmlns:p14="http://schemas.microsoft.com/office/powerpoint/2010/main" val="31693321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505C4BE0-DBBF-4E83-9E42-E37C0165172C}"/>
              </a:ext>
            </a:extLst>
          </p:cNvPr>
          <p:cNvSpPr/>
          <p:nvPr/>
        </p:nvSpPr>
        <p:spPr>
          <a:xfrm>
            <a:off x="212272" y="151269"/>
            <a:ext cx="8421461" cy="4247317"/>
          </a:xfrm>
          <a:prstGeom prst="rect">
            <a:avLst/>
          </a:prstGeom>
        </p:spPr>
        <p:txBody>
          <a:bodyPr wrap="square">
            <a:spAutoFit/>
          </a:bodyPr>
          <a:lstStyle/>
          <a:p>
            <a:r>
              <a:rPr lang="ru-RU" b="1" dirty="0">
                <a:solidFill>
                  <a:srgbClr val="404040"/>
                </a:solidFill>
                <a:latin typeface="Inter"/>
              </a:rPr>
              <a:t>Вариант 1</a:t>
            </a:r>
          </a:p>
          <a:p>
            <a:pPr>
              <a:buFont typeface="Arial" panose="020B0604020202020204" pitchFamily="34" charset="0"/>
              <a:buChar char="•"/>
            </a:pPr>
            <a:r>
              <a:rPr lang="ru-RU" b="1" dirty="0" err="1">
                <a:solidFill>
                  <a:srgbClr val="404040"/>
                </a:solidFill>
                <a:latin typeface="Inter"/>
              </a:rPr>
              <a:t>Test</a:t>
            </a:r>
            <a:r>
              <a:rPr lang="ru-RU" b="1" dirty="0">
                <a:solidFill>
                  <a:srgbClr val="404040"/>
                </a:solidFill>
                <a:latin typeface="Inter"/>
              </a:rPr>
              <a:t> </a:t>
            </a:r>
            <a:r>
              <a:rPr lang="ru-RU" b="1" dirty="0" err="1">
                <a:solidFill>
                  <a:srgbClr val="404040"/>
                </a:solidFill>
                <a:latin typeface="Inter"/>
              </a:rPr>
              <a:t>loss</a:t>
            </a:r>
            <a:r>
              <a:rPr lang="ru-RU" dirty="0">
                <a:solidFill>
                  <a:srgbClr val="404040"/>
                </a:solidFill>
                <a:latin typeface="Inter"/>
              </a:rPr>
              <a:t>: </a:t>
            </a:r>
            <a:r>
              <a:rPr lang="sv-SE" dirty="0"/>
              <a:t>0.151</a:t>
            </a:r>
            <a:endParaRPr lang="ru-RU" dirty="0">
              <a:solidFill>
                <a:srgbClr val="404040"/>
              </a:solidFill>
              <a:latin typeface="Inter"/>
            </a:endParaRPr>
          </a:p>
          <a:p>
            <a:pPr>
              <a:buFont typeface="Arial" panose="020B0604020202020204" pitchFamily="34" charset="0"/>
              <a:buChar char="•"/>
            </a:pPr>
            <a:r>
              <a:rPr lang="ru-RU" b="1" dirty="0" err="1">
                <a:solidFill>
                  <a:srgbClr val="404040"/>
                </a:solidFill>
                <a:latin typeface="Inter"/>
              </a:rPr>
              <a:t>Accuracy</a:t>
            </a:r>
            <a:r>
              <a:rPr lang="ru-RU" dirty="0">
                <a:solidFill>
                  <a:srgbClr val="404040"/>
                </a:solidFill>
                <a:latin typeface="Inter"/>
              </a:rPr>
              <a:t>: </a:t>
            </a:r>
            <a:r>
              <a:rPr lang="sv-SE" dirty="0"/>
              <a:t>0.945</a:t>
            </a:r>
            <a:endParaRPr lang="ru-RU" dirty="0">
              <a:solidFill>
                <a:srgbClr val="404040"/>
              </a:solidFill>
              <a:latin typeface="Inter"/>
            </a:endParaRPr>
          </a:p>
          <a:p>
            <a:pPr>
              <a:buFont typeface="Arial" panose="020B0604020202020204" pitchFamily="34" charset="0"/>
              <a:buChar char="•"/>
            </a:pPr>
            <a:r>
              <a:rPr lang="ru-RU" b="1" dirty="0" err="1">
                <a:solidFill>
                  <a:srgbClr val="404040"/>
                </a:solidFill>
                <a:latin typeface="Inter"/>
              </a:rPr>
              <a:t>Precision</a:t>
            </a:r>
            <a:r>
              <a:rPr lang="ru-RU" b="1" dirty="0">
                <a:solidFill>
                  <a:srgbClr val="404040"/>
                </a:solidFill>
                <a:latin typeface="Inter"/>
              </a:rPr>
              <a:t>, </a:t>
            </a:r>
            <a:r>
              <a:rPr lang="ru-RU" b="1" dirty="0" err="1">
                <a:solidFill>
                  <a:srgbClr val="404040"/>
                </a:solidFill>
                <a:latin typeface="Inter"/>
              </a:rPr>
              <a:t>Recall</a:t>
            </a:r>
            <a:r>
              <a:rPr lang="ru-RU" b="1" dirty="0">
                <a:solidFill>
                  <a:srgbClr val="404040"/>
                </a:solidFill>
                <a:latin typeface="Inter"/>
              </a:rPr>
              <a:t>, F1-score</a:t>
            </a:r>
            <a:r>
              <a:rPr lang="ru-RU" dirty="0">
                <a:solidFill>
                  <a:srgbClr val="404040"/>
                </a:solidFill>
                <a:latin typeface="Inter"/>
              </a:rPr>
              <a:t>:</a:t>
            </a:r>
          </a:p>
          <a:p>
            <a:pPr marL="742950" lvl="1" indent="-285750">
              <a:buFont typeface="Arial" panose="020B0604020202020204" pitchFamily="34" charset="0"/>
              <a:buChar char="•"/>
            </a:pPr>
            <a:r>
              <a:rPr lang="ru-RU" dirty="0">
                <a:solidFill>
                  <a:srgbClr val="404040"/>
                </a:solidFill>
                <a:latin typeface="Inter"/>
              </a:rPr>
              <a:t>Классы 0, 1, 3, 6 показывают высокие значения метрик (F1-score ≥ 0.98).</a:t>
            </a:r>
          </a:p>
          <a:p>
            <a:pPr marL="742950" lvl="1" indent="-285750">
              <a:buFont typeface="Arial" panose="020B0604020202020204" pitchFamily="34" charset="0"/>
              <a:buChar char="•"/>
            </a:pPr>
            <a:r>
              <a:rPr lang="ru-RU" dirty="0">
                <a:solidFill>
                  <a:srgbClr val="404040"/>
                </a:solidFill>
                <a:latin typeface="Inter"/>
              </a:rPr>
              <a:t>Классы 2, 4, 5 имеют более низкие значения (F1-score от 0.85 до 0.92).</a:t>
            </a:r>
          </a:p>
          <a:p>
            <a:pPr>
              <a:buFont typeface="Arial" panose="020B0604020202020204" pitchFamily="34" charset="0"/>
              <a:buChar char="•"/>
            </a:pPr>
            <a:r>
              <a:rPr lang="ru-RU" b="1" dirty="0" err="1">
                <a:solidFill>
                  <a:srgbClr val="404040"/>
                </a:solidFill>
                <a:latin typeface="Inter"/>
              </a:rPr>
              <a:t>Macro</a:t>
            </a:r>
            <a:r>
              <a:rPr lang="ru-RU" b="1" dirty="0">
                <a:solidFill>
                  <a:srgbClr val="404040"/>
                </a:solidFill>
                <a:latin typeface="Inter"/>
              </a:rPr>
              <a:t> </a:t>
            </a:r>
            <a:r>
              <a:rPr lang="ru-RU" b="1" dirty="0" err="1">
                <a:solidFill>
                  <a:srgbClr val="404040"/>
                </a:solidFill>
                <a:latin typeface="Inter"/>
              </a:rPr>
              <a:t>avg</a:t>
            </a:r>
            <a:r>
              <a:rPr lang="ru-RU" dirty="0">
                <a:solidFill>
                  <a:srgbClr val="404040"/>
                </a:solidFill>
                <a:latin typeface="Inter"/>
              </a:rPr>
              <a:t>: 0.95 (</a:t>
            </a:r>
            <a:r>
              <a:rPr lang="ru-RU" dirty="0" err="1">
                <a:solidFill>
                  <a:srgbClr val="404040"/>
                </a:solidFill>
                <a:latin typeface="Inter"/>
              </a:rPr>
              <a:t>precision</a:t>
            </a:r>
            <a:r>
              <a:rPr lang="ru-RU" dirty="0">
                <a:solidFill>
                  <a:srgbClr val="404040"/>
                </a:solidFill>
                <a:latin typeface="Inter"/>
              </a:rPr>
              <a:t>), 0.95 (</a:t>
            </a:r>
            <a:r>
              <a:rPr lang="ru-RU" dirty="0" err="1">
                <a:solidFill>
                  <a:srgbClr val="404040"/>
                </a:solidFill>
                <a:latin typeface="Inter"/>
              </a:rPr>
              <a:t>recall</a:t>
            </a:r>
            <a:r>
              <a:rPr lang="ru-RU" dirty="0">
                <a:solidFill>
                  <a:srgbClr val="404040"/>
                </a:solidFill>
                <a:latin typeface="Inter"/>
              </a:rPr>
              <a:t>), 0.95 (F1-score)</a:t>
            </a:r>
          </a:p>
          <a:p>
            <a:pPr>
              <a:buFont typeface="Arial" panose="020B0604020202020204" pitchFamily="34" charset="0"/>
              <a:buChar char="•"/>
            </a:pPr>
            <a:r>
              <a:rPr lang="ru-RU" b="1" dirty="0" err="1">
                <a:solidFill>
                  <a:srgbClr val="404040"/>
                </a:solidFill>
                <a:latin typeface="Inter"/>
              </a:rPr>
              <a:t>Weighted</a:t>
            </a:r>
            <a:r>
              <a:rPr lang="ru-RU" b="1" dirty="0">
                <a:solidFill>
                  <a:srgbClr val="404040"/>
                </a:solidFill>
                <a:latin typeface="Inter"/>
              </a:rPr>
              <a:t> </a:t>
            </a:r>
            <a:r>
              <a:rPr lang="ru-RU" b="1" dirty="0" err="1">
                <a:solidFill>
                  <a:srgbClr val="404040"/>
                </a:solidFill>
                <a:latin typeface="Inter"/>
              </a:rPr>
              <a:t>avg</a:t>
            </a:r>
            <a:r>
              <a:rPr lang="ru-RU" dirty="0">
                <a:solidFill>
                  <a:srgbClr val="404040"/>
                </a:solidFill>
                <a:latin typeface="Inter"/>
              </a:rPr>
              <a:t>: 0.95 (</a:t>
            </a:r>
            <a:r>
              <a:rPr lang="ru-RU" dirty="0" err="1">
                <a:solidFill>
                  <a:srgbClr val="404040"/>
                </a:solidFill>
                <a:latin typeface="Inter"/>
              </a:rPr>
              <a:t>precision</a:t>
            </a:r>
            <a:r>
              <a:rPr lang="ru-RU" dirty="0">
                <a:solidFill>
                  <a:srgbClr val="404040"/>
                </a:solidFill>
                <a:latin typeface="Inter"/>
              </a:rPr>
              <a:t>), 0.95 (</a:t>
            </a:r>
            <a:r>
              <a:rPr lang="ru-RU" dirty="0" err="1">
                <a:solidFill>
                  <a:srgbClr val="404040"/>
                </a:solidFill>
                <a:latin typeface="Inter"/>
              </a:rPr>
              <a:t>recall</a:t>
            </a:r>
            <a:r>
              <a:rPr lang="ru-RU" dirty="0">
                <a:solidFill>
                  <a:srgbClr val="404040"/>
                </a:solidFill>
                <a:latin typeface="Inter"/>
              </a:rPr>
              <a:t>), 0.95 (F1-score)</a:t>
            </a:r>
          </a:p>
          <a:p>
            <a:r>
              <a:rPr lang="ru-RU" b="1" dirty="0">
                <a:solidFill>
                  <a:srgbClr val="404040"/>
                </a:solidFill>
                <a:latin typeface="Inter"/>
              </a:rPr>
              <a:t>Анализ</a:t>
            </a:r>
            <a:r>
              <a:rPr lang="ru-RU" dirty="0">
                <a:solidFill>
                  <a:srgbClr val="404040"/>
                </a:solidFill>
                <a:latin typeface="Inter"/>
              </a:rPr>
              <a:t>:</a:t>
            </a:r>
          </a:p>
          <a:p>
            <a:pPr>
              <a:buFont typeface="Arial" panose="020B0604020202020204" pitchFamily="34" charset="0"/>
              <a:buChar char="•"/>
            </a:pPr>
            <a:r>
              <a:rPr lang="ru-RU" dirty="0">
                <a:solidFill>
                  <a:srgbClr val="404040"/>
                </a:solidFill>
                <a:latin typeface="Inter"/>
              </a:rPr>
              <a:t>Модель демонстрирует высокую точность (</a:t>
            </a:r>
            <a:r>
              <a:rPr lang="ru-RU" dirty="0" err="1">
                <a:solidFill>
                  <a:srgbClr val="404040"/>
                </a:solidFill>
                <a:latin typeface="Inter"/>
              </a:rPr>
              <a:t>accuracy</a:t>
            </a:r>
            <a:r>
              <a:rPr lang="ru-RU" dirty="0">
                <a:solidFill>
                  <a:srgbClr val="404040"/>
                </a:solidFill>
                <a:latin typeface="Inter"/>
              </a:rPr>
              <a:t>) и низкий </a:t>
            </a:r>
            <a:r>
              <a:rPr lang="ru-RU" dirty="0" err="1">
                <a:solidFill>
                  <a:srgbClr val="404040"/>
                </a:solidFill>
                <a:latin typeface="Inter"/>
              </a:rPr>
              <a:t>test</a:t>
            </a:r>
            <a:r>
              <a:rPr lang="ru-RU" dirty="0">
                <a:solidFill>
                  <a:srgbClr val="404040"/>
                </a:solidFill>
                <a:latin typeface="Inter"/>
              </a:rPr>
              <a:t> </a:t>
            </a:r>
            <a:r>
              <a:rPr lang="ru-RU" dirty="0" err="1">
                <a:solidFill>
                  <a:srgbClr val="404040"/>
                </a:solidFill>
                <a:latin typeface="Inter"/>
              </a:rPr>
              <a:t>loss</a:t>
            </a:r>
            <a:r>
              <a:rPr lang="ru-RU" dirty="0">
                <a:solidFill>
                  <a:srgbClr val="404040"/>
                </a:solidFill>
                <a:latin typeface="Inter"/>
              </a:rPr>
              <a:t>, что указывает на хорошую обобщающую способность.</a:t>
            </a:r>
          </a:p>
          <a:p>
            <a:pPr>
              <a:buFont typeface="Arial" panose="020B0604020202020204" pitchFamily="34" charset="0"/>
              <a:buChar char="•"/>
            </a:pPr>
            <a:r>
              <a:rPr lang="ru-RU" dirty="0">
                <a:solidFill>
                  <a:srgbClr val="404040"/>
                </a:solidFill>
                <a:latin typeface="Inter"/>
              </a:rPr>
              <a:t>Классы 2, 4, 5 имеют более низкие метрики, что может быть связано с их сложностью или недостаточным количеством данных для этих классов.</a:t>
            </a:r>
          </a:p>
          <a:p>
            <a:pPr>
              <a:buFont typeface="Arial" panose="020B0604020202020204" pitchFamily="34" charset="0"/>
              <a:buChar char="•"/>
            </a:pPr>
            <a:r>
              <a:rPr lang="ru-RU" dirty="0">
                <a:solidFill>
                  <a:srgbClr val="404040"/>
                </a:solidFill>
                <a:latin typeface="Inter"/>
              </a:rPr>
              <a:t>Общие метрики (</a:t>
            </a:r>
            <a:r>
              <a:rPr lang="ru-RU" dirty="0" err="1">
                <a:solidFill>
                  <a:srgbClr val="404040"/>
                </a:solidFill>
                <a:latin typeface="Inter"/>
              </a:rPr>
              <a:t>macro</a:t>
            </a:r>
            <a:r>
              <a:rPr lang="ru-RU" dirty="0">
                <a:solidFill>
                  <a:srgbClr val="404040"/>
                </a:solidFill>
                <a:latin typeface="Inter"/>
              </a:rPr>
              <a:t> </a:t>
            </a:r>
            <a:r>
              <a:rPr lang="ru-RU" dirty="0" err="1">
                <a:solidFill>
                  <a:srgbClr val="404040"/>
                </a:solidFill>
                <a:latin typeface="Inter"/>
              </a:rPr>
              <a:t>avg</a:t>
            </a:r>
            <a:r>
              <a:rPr lang="ru-RU" dirty="0">
                <a:solidFill>
                  <a:srgbClr val="404040"/>
                </a:solidFill>
                <a:latin typeface="Inter"/>
              </a:rPr>
              <a:t> и </a:t>
            </a:r>
            <a:r>
              <a:rPr lang="ru-RU" dirty="0" err="1">
                <a:solidFill>
                  <a:srgbClr val="404040"/>
                </a:solidFill>
                <a:latin typeface="Inter"/>
              </a:rPr>
              <a:t>weighted</a:t>
            </a:r>
            <a:r>
              <a:rPr lang="ru-RU" dirty="0">
                <a:solidFill>
                  <a:srgbClr val="404040"/>
                </a:solidFill>
                <a:latin typeface="Inter"/>
              </a:rPr>
              <a:t> </a:t>
            </a:r>
            <a:r>
              <a:rPr lang="ru-RU" dirty="0" err="1">
                <a:solidFill>
                  <a:srgbClr val="404040"/>
                </a:solidFill>
                <a:latin typeface="Inter"/>
              </a:rPr>
              <a:t>avg</a:t>
            </a:r>
            <a:r>
              <a:rPr lang="ru-RU" dirty="0">
                <a:solidFill>
                  <a:srgbClr val="404040"/>
                </a:solidFill>
                <a:latin typeface="Inter"/>
              </a:rPr>
              <a:t>) равны 0.95, что говорит о сбалансированности модели.</a:t>
            </a:r>
          </a:p>
        </p:txBody>
      </p:sp>
      <p:sp>
        <p:nvSpPr>
          <p:cNvPr id="3" name="Прямоугольник 2">
            <a:extLst>
              <a:ext uri="{FF2B5EF4-FFF2-40B4-BE49-F238E27FC236}">
                <a16:creationId xmlns:a16="http://schemas.microsoft.com/office/drawing/2014/main" id="{5C2A7E1D-6A4A-46B9-A87C-CDF768650BF3}"/>
              </a:ext>
            </a:extLst>
          </p:cNvPr>
          <p:cNvSpPr/>
          <p:nvPr/>
        </p:nvSpPr>
        <p:spPr>
          <a:xfrm>
            <a:off x="212272" y="4332825"/>
            <a:ext cx="9086850" cy="2308324"/>
          </a:xfrm>
          <a:prstGeom prst="rect">
            <a:avLst/>
          </a:prstGeom>
        </p:spPr>
        <p:txBody>
          <a:bodyPr wrap="square">
            <a:spAutoFit/>
          </a:bodyPr>
          <a:lstStyle/>
          <a:p>
            <a:r>
              <a:rPr lang="ru-RU" b="1" dirty="0">
                <a:solidFill>
                  <a:srgbClr val="404040"/>
                </a:solidFill>
                <a:latin typeface="Inter"/>
              </a:rPr>
              <a:t>Вариант 1:</a:t>
            </a:r>
          </a:p>
          <a:p>
            <a:pPr>
              <a:buFont typeface="Arial" panose="020B0604020202020204" pitchFamily="34" charset="0"/>
              <a:buChar char="•"/>
            </a:pPr>
            <a:r>
              <a:rPr lang="ru-RU" b="1" dirty="0">
                <a:solidFill>
                  <a:srgbClr val="404040"/>
                </a:solidFill>
                <a:latin typeface="Inter"/>
              </a:rPr>
              <a:t>Преимущества:</a:t>
            </a:r>
            <a:endParaRPr lang="ru-RU" dirty="0">
              <a:solidFill>
                <a:srgbClr val="404040"/>
              </a:solidFill>
              <a:latin typeface="Inter"/>
            </a:endParaRPr>
          </a:p>
          <a:p>
            <a:pPr marL="742950" lvl="1" indent="-285750">
              <a:buFont typeface="Arial" panose="020B0604020202020204" pitchFamily="34" charset="0"/>
              <a:buChar char="•"/>
            </a:pPr>
            <a:r>
              <a:rPr lang="ru-RU" dirty="0">
                <a:solidFill>
                  <a:srgbClr val="404040"/>
                </a:solidFill>
                <a:latin typeface="Inter"/>
              </a:rPr>
              <a:t>Наилучшие результаты по большинству классов (0, 1, 2, 4, 5).</a:t>
            </a:r>
          </a:p>
          <a:p>
            <a:pPr marL="742950" lvl="1" indent="-285750">
              <a:buFont typeface="Arial" panose="020B0604020202020204" pitchFamily="34" charset="0"/>
              <a:buChar char="•"/>
            </a:pPr>
            <a:r>
              <a:rPr lang="ru-RU" dirty="0">
                <a:solidFill>
                  <a:srgbClr val="404040"/>
                </a:solidFill>
                <a:latin typeface="Inter"/>
              </a:rPr>
              <a:t>Самый низкий </a:t>
            </a:r>
            <a:r>
              <a:rPr lang="ru-RU" dirty="0" err="1">
                <a:solidFill>
                  <a:srgbClr val="404040"/>
                </a:solidFill>
                <a:latin typeface="Inter"/>
              </a:rPr>
              <a:t>Test</a:t>
            </a:r>
            <a:r>
              <a:rPr lang="ru-RU" dirty="0">
                <a:solidFill>
                  <a:srgbClr val="404040"/>
                </a:solidFill>
                <a:latin typeface="Inter"/>
              </a:rPr>
              <a:t> </a:t>
            </a:r>
            <a:r>
              <a:rPr lang="ru-RU" dirty="0" err="1">
                <a:solidFill>
                  <a:srgbClr val="404040"/>
                </a:solidFill>
                <a:latin typeface="Inter"/>
              </a:rPr>
              <a:t>Loss</a:t>
            </a:r>
            <a:r>
              <a:rPr lang="ru-RU" dirty="0">
                <a:solidFill>
                  <a:srgbClr val="404040"/>
                </a:solidFill>
                <a:latin typeface="Inter"/>
              </a:rPr>
              <a:t> (</a:t>
            </a:r>
            <a:r>
              <a:rPr lang="sv-SE" dirty="0"/>
              <a:t>0.151</a:t>
            </a:r>
            <a:r>
              <a:rPr lang="ru-RU" dirty="0">
                <a:solidFill>
                  <a:srgbClr val="404040"/>
                </a:solidFill>
                <a:latin typeface="Inter"/>
              </a:rPr>
              <a:t>), что указывает на лучшее обобщение.</a:t>
            </a:r>
          </a:p>
          <a:p>
            <a:pPr marL="742950" lvl="1" indent="-285750">
              <a:buFont typeface="Arial" panose="020B0604020202020204" pitchFamily="34" charset="0"/>
              <a:buChar char="•"/>
            </a:pPr>
            <a:r>
              <a:rPr lang="ru-RU" dirty="0">
                <a:solidFill>
                  <a:srgbClr val="404040"/>
                </a:solidFill>
                <a:latin typeface="Inter"/>
              </a:rPr>
              <a:t>Высокая </a:t>
            </a:r>
            <a:r>
              <a:rPr lang="ru-RU" dirty="0" err="1">
                <a:solidFill>
                  <a:srgbClr val="404040"/>
                </a:solidFill>
                <a:latin typeface="Inter"/>
              </a:rPr>
              <a:t>Accuracy</a:t>
            </a:r>
            <a:r>
              <a:rPr lang="ru-RU" dirty="0">
                <a:solidFill>
                  <a:srgbClr val="404040"/>
                </a:solidFill>
                <a:latin typeface="Inter"/>
              </a:rPr>
              <a:t> (</a:t>
            </a:r>
            <a:r>
              <a:rPr lang="sv-SE" dirty="0"/>
              <a:t>0.945</a:t>
            </a:r>
            <a:r>
              <a:rPr lang="ru-RU" dirty="0">
                <a:solidFill>
                  <a:srgbClr val="404040"/>
                </a:solidFill>
                <a:latin typeface="Inter"/>
              </a:rPr>
              <a:t>) и F1-Score (0.95).</a:t>
            </a:r>
          </a:p>
          <a:p>
            <a:pPr>
              <a:buFont typeface="Arial" panose="020B0604020202020204" pitchFamily="34" charset="0"/>
              <a:buChar char="•"/>
            </a:pPr>
            <a:r>
              <a:rPr lang="ru-RU" b="1" dirty="0">
                <a:solidFill>
                  <a:srgbClr val="404040"/>
                </a:solidFill>
                <a:latin typeface="Inter"/>
              </a:rPr>
              <a:t>Недостатки:</a:t>
            </a:r>
            <a:endParaRPr lang="ru-RU" dirty="0">
              <a:solidFill>
                <a:srgbClr val="404040"/>
              </a:solidFill>
              <a:latin typeface="Inter"/>
            </a:endParaRPr>
          </a:p>
          <a:p>
            <a:pPr marL="742950" lvl="1" indent="-285750">
              <a:buFont typeface="Arial" panose="020B0604020202020204" pitchFamily="34" charset="0"/>
              <a:buChar char="•"/>
            </a:pPr>
            <a:r>
              <a:rPr lang="ru-RU" dirty="0">
                <a:solidFill>
                  <a:srgbClr val="404040"/>
                </a:solidFill>
                <a:latin typeface="Inter"/>
              </a:rPr>
              <a:t>Нет значительных недостатков, модель демонстрирует стабильно высокие результаты.</a:t>
            </a:r>
            <a:endParaRPr lang="ru-RU" b="0" i="0" dirty="0">
              <a:solidFill>
                <a:srgbClr val="404040"/>
              </a:solidFill>
              <a:effectLst/>
              <a:latin typeface="Inter"/>
            </a:endParaRPr>
          </a:p>
        </p:txBody>
      </p:sp>
    </p:spTree>
    <p:extLst>
      <p:ext uri="{BB962C8B-B14F-4D97-AF65-F5344CB8AC3E}">
        <p14:creationId xmlns:p14="http://schemas.microsoft.com/office/powerpoint/2010/main" val="2963000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C0DC31-8828-42FA-8C45-A099885A8B76}"/>
              </a:ext>
            </a:extLst>
          </p:cNvPr>
          <p:cNvSpPr txBox="1"/>
          <p:nvPr/>
        </p:nvSpPr>
        <p:spPr>
          <a:xfrm>
            <a:off x="1077686" y="522515"/>
            <a:ext cx="1767568" cy="369332"/>
          </a:xfrm>
          <a:prstGeom prst="rect">
            <a:avLst/>
          </a:prstGeom>
          <a:noFill/>
        </p:spPr>
        <p:txBody>
          <a:bodyPr wrap="square" rtlCol="0">
            <a:spAutoFit/>
          </a:bodyPr>
          <a:lstStyle/>
          <a:p>
            <a:r>
              <a:rPr lang="en-US" dirty="0"/>
              <a:t>Resnet-</a:t>
            </a:r>
            <a:r>
              <a:rPr lang="ru-RU" dirty="0"/>
              <a:t>101</a:t>
            </a:r>
          </a:p>
        </p:txBody>
      </p:sp>
      <p:sp>
        <p:nvSpPr>
          <p:cNvPr id="7" name="Прямоугольник 6">
            <a:extLst>
              <a:ext uri="{FF2B5EF4-FFF2-40B4-BE49-F238E27FC236}">
                <a16:creationId xmlns:a16="http://schemas.microsoft.com/office/drawing/2014/main" id="{61AB94CB-2269-4F47-9335-D05948F5EF0F}"/>
              </a:ext>
            </a:extLst>
          </p:cNvPr>
          <p:cNvSpPr/>
          <p:nvPr/>
        </p:nvSpPr>
        <p:spPr>
          <a:xfrm>
            <a:off x="8217481" y="1305316"/>
            <a:ext cx="2860078" cy="369332"/>
          </a:xfrm>
          <a:prstGeom prst="rect">
            <a:avLst/>
          </a:prstGeom>
        </p:spPr>
        <p:txBody>
          <a:bodyPr wrap="none">
            <a:spAutoFit/>
          </a:bodyPr>
          <a:lstStyle/>
          <a:p>
            <a:r>
              <a:rPr lang="en-US" dirty="0"/>
              <a:t>Time on 5 epoch -&gt; 28.9 min</a:t>
            </a:r>
            <a:endParaRPr lang="ru-RU" dirty="0"/>
          </a:p>
        </p:txBody>
      </p:sp>
      <p:sp>
        <p:nvSpPr>
          <p:cNvPr id="8" name="Прямоугольник 7">
            <a:extLst>
              <a:ext uri="{FF2B5EF4-FFF2-40B4-BE49-F238E27FC236}">
                <a16:creationId xmlns:a16="http://schemas.microsoft.com/office/drawing/2014/main" id="{8B63B0BF-275A-405A-BA6A-DAE84AF96845}"/>
              </a:ext>
            </a:extLst>
          </p:cNvPr>
          <p:cNvSpPr/>
          <p:nvPr/>
        </p:nvSpPr>
        <p:spPr>
          <a:xfrm>
            <a:off x="7771331" y="1674648"/>
            <a:ext cx="3738972" cy="369332"/>
          </a:xfrm>
          <a:prstGeom prst="rect">
            <a:avLst/>
          </a:prstGeom>
        </p:spPr>
        <p:txBody>
          <a:bodyPr wrap="none">
            <a:spAutoFit/>
          </a:bodyPr>
          <a:lstStyle/>
          <a:p>
            <a:r>
              <a:rPr lang="ru-RU" dirty="0"/>
              <a:t>Качество на </a:t>
            </a:r>
            <a:r>
              <a:rPr lang="en-US" dirty="0"/>
              <a:t>test </a:t>
            </a:r>
            <a:r>
              <a:rPr lang="sv-SE" dirty="0"/>
              <a:t>loss 0.221, acc 0.921</a:t>
            </a:r>
            <a:endParaRPr lang="ru-RU" dirty="0"/>
          </a:p>
        </p:txBody>
      </p:sp>
      <p:sp>
        <p:nvSpPr>
          <p:cNvPr id="2" name="Прямоугольник 1">
            <a:extLst>
              <a:ext uri="{FF2B5EF4-FFF2-40B4-BE49-F238E27FC236}">
                <a16:creationId xmlns:a16="http://schemas.microsoft.com/office/drawing/2014/main" id="{2DC59366-8F4E-45E0-B66C-549126B9D9FC}"/>
              </a:ext>
            </a:extLst>
          </p:cNvPr>
          <p:cNvSpPr/>
          <p:nvPr/>
        </p:nvSpPr>
        <p:spPr>
          <a:xfrm>
            <a:off x="8217481" y="3021015"/>
            <a:ext cx="3048000" cy="2492990"/>
          </a:xfrm>
          <a:prstGeom prst="rect">
            <a:avLst/>
          </a:prstGeom>
        </p:spPr>
        <p:txBody>
          <a:bodyPr wrap="square">
            <a:spAutoFit/>
          </a:bodyPr>
          <a:lstStyle/>
          <a:p>
            <a:r>
              <a:rPr lang="en-US" sz="1200" dirty="0"/>
              <a:t>precision    recall  f1-score   support</a:t>
            </a:r>
          </a:p>
          <a:p>
            <a:endParaRPr lang="en-US" sz="1200" dirty="0"/>
          </a:p>
          <a:p>
            <a:r>
              <a:rPr lang="en-US" sz="1200" dirty="0"/>
              <a:t>           0       0.96      1.00      0.98      1059</a:t>
            </a:r>
          </a:p>
          <a:p>
            <a:r>
              <a:rPr lang="en-US" sz="1200" dirty="0"/>
              <a:t>           1       0.96      0.99      0.97      1063</a:t>
            </a:r>
          </a:p>
          <a:p>
            <a:r>
              <a:rPr lang="en-US" sz="1200" dirty="0"/>
              <a:t>           2       0.88      0.87      0.87      1160</a:t>
            </a:r>
          </a:p>
          <a:p>
            <a:r>
              <a:rPr lang="en-US" sz="1200" dirty="0"/>
              <a:t>           3       1.00      1.00      1.00      1001</a:t>
            </a:r>
          </a:p>
          <a:p>
            <a:r>
              <a:rPr lang="en-US" sz="1200" dirty="0"/>
              <a:t>           4       0.78      0.95      0.86      1177</a:t>
            </a:r>
          </a:p>
          <a:p>
            <a:r>
              <a:rPr lang="en-US" sz="1200" dirty="0"/>
              <a:t>           5       0.95      0.63      0.76      1002</a:t>
            </a:r>
          </a:p>
          <a:p>
            <a:r>
              <a:rPr lang="en-US" sz="1200" dirty="0"/>
              <a:t>           6       1.00      1.00      1.00      1065</a:t>
            </a:r>
          </a:p>
          <a:p>
            <a:endParaRPr lang="en-US" sz="1200" dirty="0"/>
          </a:p>
          <a:p>
            <a:r>
              <a:rPr lang="en-US" sz="1200" dirty="0"/>
              <a:t>    accuracy                           0.92      7527</a:t>
            </a:r>
          </a:p>
          <a:p>
            <a:r>
              <a:rPr lang="en-US" sz="1200" dirty="0"/>
              <a:t>   macro avg       0.93      0.92      0.92      7527</a:t>
            </a:r>
          </a:p>
          <a:p>
            <a:r>
              <a:rPr lang="en-US" sz="1200" dirty="0"/>
              <a:t>weighted avg       0.93      0.92      0.92      7527</a:t>
            </a:r>
            <a:endParaRPr lang="ru-RU" sz="1200" dirty="0"/>
          </a:p>
        </p:txBody>
      </p:sp>
      <p:pic>
        <p:nvPicPr>
          <p:cNvPr id="6146" name="Picture 2">
            <a:extLst>
              <a:ext uri="{FF2B5EF4-FFF2-40B4-BE49-F238E27FC236}">
                <a16:creationId xmlns:a16="http://schemas.microsoft.com/office/drawing/2014/main" id="{22029E2E-6327-4C06-8315-5422A42D8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2272" y="3429000"/>
            <a:ext cx="2367455" cy="245264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85C1D5D-4BAE-435A-9F6F-B9D38B0C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89" y="891847"/>
            <a:ext cx="4021029" cy="281592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C8D44B53-A707-4435-8294-DDFFDD5256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889" y="3707772"/>
            <a:ext cx="4021029" cy="281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344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68B28EBD-BCDC-430D-85B2-810C4697CC25}"/>
              </a:ext>
            </a:extLst>
          </p:cNvPr>
          <p:cNvSpPr/>
          <p:nvPr/>
        </p:nvSpPr>
        <p:spPr>
          <a:xfrm>
            <a:off x="138793" y="0"/>
            <a:ext cx="8829675" cy="3970318"/>
          </a:xfrm>
          <a:prstGeom prst="rect">
            <a:avLst/>
          </a:prstGeom>
        </p:spPr>
        <p:txBody>
          <a:bodyPr wrap="square">
            <a:spAutoFit/>
          </a:bodyPr>
          <a:lstStyle/>
          <a:p>
            <a:r>
              <a:rPr lang="ru-RU" b="1" dirty="0">
                <a:solidFill>
                  <a:srgbClr val="404040"/>
                </a:solidFill>
                <a:latin typeface="Inter"/>
              </a:rPr>
              <a:t>Вариант 2</a:t>
            </a:r>
          </a:p>
          <a:p>
            <a:pPr>
              <a:buFont typeface="Arial" panose="020B0604020202020204" pitchFamily="34" charset="0"/>
              <a:buChar char="•"/>
            </a:pPr>
            <a:r>
              <a:rPr lang="en-US" b="1" dirty="0">
                <a:solidFill>
                  <a:srgbClr val="404040"/>
                </a:solidFill>
                <a:latin typeface="Inter"/>
              </a:rPr>
              <a:t>Test loss</a:t>
            </a:r>
            <a:r>
              <a:rPr lang="en-US" dirty="0">
                <a:solidFill>
                  <a:srgbClr val="404040"/>
                </a:solidFill>
                <a:latin typeface="Inter"/>
              </a:rPr>
              <a:t>: </a:t>
            </a:r>
            <a:r>
              <a:rPr lang="sv-SE" dirty="0"/>
              <a:t>0.236</a:t>
            </a:r>
            <a:endParaRPr lang="en-US" dirty="0">
              <a:solidFill>
                <a:srgbClr val="404040"/>
              </a:solidFill>
              <a:latin typeface="Inter"/>
            </a:endParaRPr>
          </a:p>
          <a:p>
            <a:pPr>
              <a:buFont typeface="Arial" panose="020B0604020202020204" pitchFamily="34" charset="0"/>
              <a:buChar char="•"/>
            </a:pPr>
            <a:r>
              <a:rPr lang="en-US" b="1" dirty="0">
                <a:solidFill>
                  <a:srgbClr val="404040"/>
                </a:solidFill>
                <a:latin typeface="Inter"/>
              </a:rPr>
              <a:t>Accuracy</a:t>
            </a:r>
            <a:r>
              <a:rPr lang="en-US" dirty="0">
                <a:solidFill>
                  <a:srgbClr val="404040"/>
                </a:solidFill>
                <a:latin typeface="Inter"/>
              </a:rPr>
              <a:t>: </a:t>
            </a:r>
            <a:r>
              <a:rPr lang="sv-SE" dirty="0"/>
              <a:t>0.910</a:t>
            </a:r>
            <a:endParaRPr lang="en-US" dirty="0">
              <a:solidFill>
                <a:srgbClr val="404040"/>
              </a:solidFill>
              <a:latin typeface="Inter"/>
            </a:endParaRPr>
          </a:p>
          <a:p>
            <a:pPr>
              <a:buFont typeface="Arial" panose="020B0604020202020204" pitchFamily="34" charset="0"/>
              <a:buChar char="•"/>
            </a:pPr>
            <a:r>
              <a:rPr lang="en-US" b="1" dirty="0">
                <a:solidFill>
                  <a:srgbClr val="404040"/>
                </a:solidFill>
                <a:latin typeface="Inter"/>
              </a:rPr>
              <a:t>Precision, Recall, F1-score</a:t>
            </a:r>
            <a:r>
              <a:rPr lang="en-US" dirty="0">
                <a:solidFill>
                  <a:srgbClr val="404040"/>
                </a:solidFill>
                <a:latin typeface="Inter"/>
              </a:rPr>
              <a:t>:</a:t>
            </a:r>
          </a:p>
          <a:p>
            <a:pPr marL="742950" lvl="1" indent="-285750">
              <a:buFont typeface="Arial" panose="020B0604020202020204" pitchFamily="34" charset="0"/>
              <a:buChar char="•"/>
            </a:pPr>
            <a:r>
              <a:rPr lang="ru-RU" dirty="0">
                <a:solidFill>
                  <a:srgbClr val="404040"/>
                </a:solidFill>
                <a:latin typeface="Inter"/>
              </a:rPr>
              <a:t>Классы 0, 1, 3, 6 показывают высокие значения метрик (</a:t>
            </a:r>
            <a:r>
              <a:rPr lang="en-US" dirty="0">
                <a:solidFill>
                  <a:srgbClr val="404040"/>
                </a:solidFill>
                <a:latin typeface="Inter"/>
              </a:rPr>
              <a:t>F1-score ≥ 0.9</a:t>
            </a:r>
            <a:r>
              <a:rPr lang="ru-RU" dirty="0">
                <a:solidFill>
                  <a:srgbClr val="404040"/>
                </a:solidFill>
                <a:latin typeface="Inter"/>
              </a:rPr>
              <a:t>6</a:t>
            </a:r>
            <a:r>
              <a:rPr lang="en-US" dirty="0">
                <a:solidFill>
                  <a:srgbClr val="404040"/>
                </a:solidFill>
                <a:latin typeface="Inter"/>
              </a:rPr>
              <a:t>).</a:t>
            </a:r>
          </a:p>
          <a:p>
            <a:pPr marL="742950" lvl="1" indent="-285750">
              <a:buFont typeface="Arial" panose="020B0604020202020204" pitchFamily="34" charset="0"/>
              <a:buChar char="•"/>
            </a:pPr>
            <a:r>
              <a:rPr lang="ru-RU" dirty="0">
                <a:solidFill>
                  <a:srgbClr val="404040"/>
                </a:solidFill>
                <a:latin typeface="Inter"/>
              </a:rPr>
              <a:t>Классы 2, 4, 5 имеют более низкие значения (</a:t>
            </a:r>
            <a:r>
              <a:rPr lang="en-US" dirty="0">
                <a:solidFill>
                  <a:srgbClr val="404040"/>
                </a:solidFill>
                <a:latin typeface="Inter"/>
              </a:rPr>
              <a:t>F1-score </a:t>
            </a:r>
            <a:r>
              <a:rPr lang="ru-RU" dirty="0">
                <a:solidFill>
                  <a:srgbClr val="404040"/>
                </a:solidFill>
                <a:latin typeface="Inter"/>
              </a:rPr>
              <a:t>от 0.77 до 0.86).</a:t>
            </a:r>
          </a:p>
          <a:p>
            <a:pPr>
              <a:buFont typeface="Arial" panose="020B0604020202020204" pitchFamily="34" charset="0"/>
              <a:buChar char="•"/>
            </a:pPr>
            <a:r>
              <a:rPr lang="en-US" b="1" dirty="0">
                <a:solidFill>
                  <a:srgbClr val="404040"/>
                </a:solidFill>
                <a:latin typeface="Inter"/>
              </a:rPr>
              <a:t>Macro avg</a:t>
            </a:r>
            <a:r>
              <a:rPr lang="en-US" dirty="0">
                <a:solidFill>
                  <a:srgbClr val="404040"/>
                </a:solidFill>
                <a:latin typeface="Inter"/>
              </a:rPr>
              <a:t>: 0.92 (precision), 0.91 (recall), 0.91 (F1-score)</a:t>
            </a:r>
          </a:p>
          <a:p>
            <a:pPr>
              <a:buFont typeface="Arial" panose="020B0604020202020204" pitchFamily="34" charset="0"/>
              <a:buChar char="•"/>
            </a:pPr>
            <a:r>
              <a:rPr lang="en-US" b="1" dirty="0">
                <a:solidFill>
                  <a:srgbClr val="404040"/>
                </a:solidFill>
                <a:latin typeface="Inter"/>
              </a:rPr>
              <a:t>Weighted avg</a:t>
            </a:r>
            <a:r>
              <a:rPr lang="en-US" dirty="0">
                <a:solidFill>
                  <a:srgbClr val="404040"/>
                </a:solidFill>
                <a:latin typeface="Inter"/>
              </a:rPr>
              <a:t>: 0.92 (precision), 0.91 (recall), 0.91 (F1-score)</a:t>
            </a:r>
          </a:p>
          <a:p>
            <a:r>
              <a:rPr lang="ru-RU" b="1" dirty="0">
                <a:solidFill>
                  <a:srgbClr val="404040"/>
                </a:solidFill>
                <a:latin typeface="Inter"/>
              </a:rPr>
              <a:t>Анализ</a:t>
            </a:r>
            <a:r>
              <a:rPr lang="ru-RU" dirty="0">
                <a:solidFill>
                  <a:srgbClr val="404040"/>
                </a:solidFill>
                <a:latin typeface="Inter"/>
              </a:rPr>
              <a:t>:</a:t>
            </a:r>
          </a:p>
          <a:p>
            <a:pPr>
              <a:buFont typeface="Arial" panose="020B0604020202020204" pitchFamily="34" charset="0"/>
              <a:buChar char="•"/>
            </a:pPr>
            <a:r>
              <a:rPr lang="ru-RU" dirty="0">
                <a:solidFill>
                  <a:srgbClr val="404040"/>
                </a:solidFill>
                <a:latin typeface="Inter"/>
              </a:rPr>
              <a:t>Модель имеет немного более высокий </a:t>
            </a:r>
            <a:r>
              <a:rPr lang="en-US" dirty="0">
                <a:solidFill>
                  <a:srgbClr val="404040"/>
                </a:solidFill>
                <a:latin typeface="Inter"/>
              </a:rPr>
              <a:t>test loss </a:t>
            </a:r>
            <a:r>
              <a:rPr lang="ru-RU" dirty="0">
                <a:solidFill>
                  <a:srgbClr val="404040"/>
                </a:solidFill>
                <a:latin typeface="Inter"/>
              </a:rPr>
              <a:t>и чуть более низкую </a:t>
            </a:r>
            <a:r>
              <a:rPr lang="en-US" dirty="0">
                <a:solidFill>
                  <a:srgbClr val="404040"/>
                </a:solidFill>
                <a:latin typeface="Inter"/>
              </a:rPr>
              <a:t>accuracy </a:t>
            </a:r>
            <a:r>
              <a:rPr lang="ru-RU" dirty="0">
                <a:solidFill>
                  <a:srgbClr val="404040"/>
                </a:solidFill>
                <a:latin typeface="Inter"/>
              </a:rPr>
              <a:t>по сравнению с Вариантом 1.</a:t>
            </a:r>
          </a:p>
          <a:p>
            <a:pPr>
              <a:buFont typeface="Arial" panose="020B0604020202020204" pitchFamily="34" charset="0"/>
              <a:buChar char="•"/>
            </a:pPr>
            <a:r>
              <a:rPr lang="ru-RU" dirty="0">
                <a:solidFill>
                  <a:srgbClr val="404040"/>
                </a:solidFill>
                <a:latin typeface="Inter"/>
              </a:rPr>
              <a:t>Классы 2, 4, 5 снова показывают более низкие метрики, причем </a:t>
            </a:r>
            <a:r>
              <a:rPr lang="en-US" dirty="0">
                <a:solidFill>
                  <a:srgbClr val="404040"/>
                </a:solidFill>
                <a:latin typeface="Inter"/>
              </a:rPr>
              <a:t>F1-score </a:t>
            </a:r>
            <a:r>
              <a:rPr lang="ru-RU" dirty="0">
                <a:solidFill>
                  <a:srgbClr val="404040"/>
                </a:solidFill>
                <a:latin typeface="Inter"/>
              </a:rPr>
              <a:t>для класса 5 заметно ниже (0.77 против 0.85 в Варианте 1).</a:t>
            </a:r>
          </a:p>
          <a:p>
            <a:pPr>
              <a:buFont typeface="Arial" panose="020B0604020202020204" pitchFamily="34" charset="0"/>
              <a:buChar char="•"/>
            </a:pPr>
            <a:r>
              <a:rPr lang="ru-RU" dirty="0">
                <a:solidFill>
                  <a:srgbClr val="404040"/>
                </a:solidFill>
                <a:latin typeface="Inter"/>
              </a:rPr>
              <a:t>Общие метрики (</a:t>
            </a:r>
            <a:r>
              <a:rPr lang="en-US" dirty="0">
                <a:solidFill>
                  <a:srgbClr val="404040"/>
                </a:solidFill>
                <a:latin typeface="Inter"/>
              </a:rPr>
              <a:t>macro avg </a:t>
            </a:r>
            <a:r>
              <a:rPr lang="ru-RU" dirty="0">
                <a:solidFill>
                  <a:srgbClr val="404040"/>
                </a:solidFill>
                <a:latin typeface="Inter"/>
              </a:rPr>
              <a:t>и </a:t>
            </a:r>
            <a:r>
              <a:rPr lang="en-US" dirty="0">
                <a:solidFill>
                  <a:srgbClr val="404040"/>
                </a:solidFill>
                <a:latin typeface="Inter"/>
              </a:rPr>
              <a:t>weighted avg) </a:t>
            </a:r>
            <a:r>
              <a:rPr lang="ru-RU" dirty="0">
                <a:solidFill>
                  <a:srgbClr val="404040"/>
                </a:solidFill>
                <a:latin typeface="Inter"/>
              </a:rPr>
              <a:t>чуть ниже, чем в Варианте 1.</a:t>
            </a:r>
          </a:p>
        </p:txBody>
      </p:sp>
      <p:sp>
        <p:nvSpPr>
          <p:cNvPr id="3" name="Прямоугольник 2">
            <a:extLst>
              <a:ext uri="{FF2B5EF4-FFF2-40B4-BE49-F238E27FC236}">
                <a16:creationId xmlns:a16="http://schemas.microsoft.com/office/drawing/2014/main" id="{59EC1186-C602-490C-93CE-390F0B35E116}"/>
              </a:ext>
            </a:extLst>
          </p:cNvPr>
          <p:cNvSpPr/>
          <p:nvPr/>
        </p:nvSpPr>
        <p:spPr>
          <a:xfrm>
            <a:off x="138793" y="4148835"/>
            <a:ext cx="9005207" cy="2031325"/>
          </a:xfrm>
          <a:prstGeom prst="rect">
            <a:avLst/>
          </a:prstGeom>
        </p:spPr>
        <p:txBody>
          <a:bodyPr wrap="square">
            <a:spAutoFit/>
          </a:bodyPr>
          <a:lstStyle/>
          <a:p>
            <a:r>
              <a:rPr lang="ru-RU" b="1" dirty="0">
                <a:solidFill>
                  <a:srgbClr val="404040"/>
                </a:solidFill>
                <a:latin typeface="Inter"/>
              </a:rPr>
              <a:t>Вариант 2:</a:t>
            </a:r>
          </a:p>
          <a:p>
            <a:pPr>
              <a:buFont typeface="Arial" panose="020B0604020202020204" pitchFamily="34" charset="0"/>
              <a:buChar char="•"/>
            </a:pPr>
            <a:r>
              <a:rPr lang="ru-RU" b="1" dirty="0">
                <a:solidFill>
                  <a:srgbClr val="404040"/>
                </a:solidFill>
                <a:latin typeface="Inter"/>
              </a:rPr>
              <a:t>Преимущества:</a:t>
            </a:r>
            <a:endParaRPr lang="ru-RU" dirty="0">
              <a:solidFill>
                <a:srgbClr val="404040"/>
              </a:solidFill>
              <a:latin typeface="Inter"/>
            </a:endParaRPr>
          </a:p>
          <a:p>
            <a:pPr marL="742950" lvl="1" indent="-285750">
              <a:buFont typeface="Arial" panose="020B0604020202020204" pitchFamily="34" charset="0"/>
              <a:buChar char="•"/>
            </a:pPr>
            <a:r>
              <a:rPr lang="ru-RU" dirty="0">
                <a:solidFill>
                  <a:srgbClr val="404040"/>
                </a:solidFill>
                <a:latin typeface="Inter"/>
              </a:rPr>
              <a:t>Хорошие результаты для классов 0, 1, 3, 6.</a:t>
            </a:r>
          </a:p>
          <a:p>
            <a:pPr marL="742950" lvl="1" indent="-285750">
              <a:buFont typeface="Arial" panose="020B0604020202020204" pitchFamily="34" charset="0"/>
              <a:buChar char="•"/>
            </a:pPr>
            <a:r>
              <a:rPr lang="ru-RU" dirty="0">
                <a:solidFill>
                  <a:srgbClr val="404040"/>
                </a:solidFill>
                <a:latin typeface="Inter"/>
              </a:rPr>
              <a:t>Близкие к Варианту 1 значения </a:t>
            </a:r>
            <a:r>
              <a:rPr lang="ru-RU" dirty="0" err="1">
                <a:solidFill>
                  <a:srgbClr val="404040"/>
                </a:solidFill>
                <a:latin typeface="Inter"/>
              </a:rPr>
              <a:t>Accuracy</a:t>
            </a:r>
            <a:r>
              <a:rPr lang="ru-RU" dirty="0">
                <a:solidFill>
                  <a:srgbClr val="404040"/>
                </a:solidFill>
                <a:latin typeface="Inter"/>
              </a:rPr>
              <a:t> (</a:t>
            </a:r>
            <a:r>
              <a:rPr lang="sv-SE" dirty="0"/>
              <a:t>0.91</a:t>
            </a:r>
            <a:r>
              <a:rPr lang="ru-RU" dirty="0">
                <a:solidFill>
                  <a:srgbClr val="404040"/>
                </a:solidFill>
                <a:latin typeface="Inter"/>
              </a:rPr>
              <a:t>) и F1-Score (0.91).</a:t>
            </a:r>
          </a:p>
          <a:p>
            <a:pPr>
              <a:buFont typeface="Arial" panose="020B0604020202020204" pitchFamily="34" charset="0"/>
              <a:buChar char="•"/>
            </a:pPr>
            <a:r>
              <a:rPr lang="ru-RU" b="1" dirty="0">
                <a:solidFill>
                  <a:srgbClr val="404040"/>
                </a:solidFill>
                <a:latin typeface="Inter"/>
              </a:rPr>
              <a:t>Недостатки:</a:t>
            </a:r>
            <a:endParaRPr lang="ru-RU" dirty="0">
              <a:solidFill>
                <a:srgbClr val="404040"/>
              </a:solidFill>
              <a:latin typeface="Inter"/>
            </a:endParaRPr>
          </a:p>
          <a:p>
            <a:pPr marL="742950" lvl="1" indent="-285750">
              <a:buFont typeface="Arial" panose="020B0604020202020204" pitchFamily="34" charset="0"/>
              <a:buChar char="•"/>
            </a:pPr>
            <a:r>
              <a:rPr lang="ru-RU" dirty="0">
                <a:solidFill>
                  <a:srgbClr val="404040"/>
                </a:solidFill>
                <a:latin typeface="Inter"/>
              </a:rPr>
              <a:t>Уступает Варианту 1 по точности и полноте для классов 2, 4, 5.</a:t>
            </a:r>
          </a:p>
          <a:p>
            <a:pPr marL="742950" lvl="1" indent="-285750">
              <a:buFont typeface="Arial" panose="020B0604020202020204" pitchFamily="34" charset="0"/>
              <a:buChar char="•"/>
            </a:pPr>
            <a:r>
              <a:rPr lang="ru-RU" dirty="0">
                <a:solidFill>
                  <a:srgbClr val="404040"/>
                </a:solidFill>
                <a:latin typeface="Inter"/>
              </a:rPr>
              <a:t>Более высокий </a:t>
            </a:r>
            <a:r>
              <a:rPr lang="ru-RU" dirty="0" err="1">
                <a:solidFill>
                  <a:srgbClr val="404040"/>
                </a:solidFill>
                <a:latin typeface="Inter"/>
              </a:rPr>
              <a:t>Test</a:t>
            </a:r>
            <a:r>
              <a:rPr lang="ru-RU" dirty="0">
                <a:solidFill>
                  <a:srgbClr val="404040"/>
                </a:solidFill>
                <a:latin typeface="Inter"/>
              </a:rPr>
              <a:t> </a:t>
            </a:r>
            <a:r>
              <a:rPr lang="ru-RU" dirty="0" err="1">
                <a:solidFill>
                  <a:srgbClr val="404040"/>
                </a:solidFill>
                <a:latin typeface="Inter"/>
              </a:rPr>
              <a:t>Loss</a:t>
            </a:r>
            <a:r>
              <a:rPr lang="ru-RU" dirty="0">
                <a:solidFill>
                  <a:srgbClr val="404040"/>
                </a:solidFill>
                <a:latin typeface="Inter"/>
              </a:rPr>
              <a:t> (</a:t>
            </a:r>
            <a:r>
              <a:rPr lang="sv-SE" dirty="0"/>
              <a:t>0.236</a:t>
            </a:r>
            <a:r>
              <a:rPr lang="ru-RU" dirty="0">
                <a:solidFill>
                  <a:srgbClr val="404040"/>
                </a:solidFill>
                <a:latin typeface="Inter"/>
              </a:rPr>
              <a:t>).</a:t>
            </a:r>
            <a:endParaRPr lang="ru-RU" b="0" i="0" dirty="0">
              <a:solidFill>
                <a:srgbClr val="404040"/>
              </a:solidFill>
              <a:effectLst/>
              <a:latin typeface="Inter"/>
            </a:endParaRPr>
          </a:p>
        </p:txBody>
      </p:sp>
    </p:spTree>
    <p:extLst>
      <p:ext uri="{BB962C8B-B14F-4D97-AF65-F5344CB8AC3E}">
        <p14:creationId xmlns:p14="http://schemas.microsoft.com/office/powerpoint/2010/main" val="3662408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pic>
        <p:nvPicPr>
          <p:cNvPr id="3" name="Рисунок 2">
            <a:extLst>
              <a:ext uri="{FF2B5EF4-FFF2-40B4-BE49-F238E27FC236}">
                <a16:creationId xmlns:a16="http://schemas.microsoft.com/office/drawing/2014/main" id="{6F98541B-EB3A-47CE-A75E-54D554B514FB}"/>
              </a:ext>
            </a:extLst>
          </p:cNvPr>
          <p:cNvPicPr>
            <a:picLocks noChangeAspect="1"/>
          </p:cNvPicPr>
          <p:nvPr/>
        </p:nvPicPr>
        <p:blipFill>
          <a:blip r:embed="rId3"/>
          <a:stretch>
            <a:fillRect/>
          </a:stretch>
        </p:blipFill>
        <p:spPr>
          <a:xfrm>
            <a:off x="1667297" y="0"/>
            <a:ext cx="10524702" cy="3436405"/>
          </a:xfrm>
          <a:prstGeom prst="rect">
            <a:avLst/>
          </a:prstGeom>
        </p:spPr>
      </p:pic>
      <p:pic>
        <p:nvPicPr>
          <p:cNvPr id="4" name="Рисунок 3">
            <a:extLst>
              <a:ext uri="{FF2B5EF4-FFF2-40B4-BE49-F238E27FC236}">
                <a16:creationId xmlns:a16="http://schemas.microsoft.com/office/drawing/2014/main" id="{B2B7AA0B-0BAC-45BC-BB91-097771ABF145}"/>
              </a:ext>
            </a:extLst>
          </p:cNvPr>
          <p:cNvPicPr>
            <a:picLocks noChangeAspect="1"/>
          </p:cNvPicPr>
          <p:nvPr/>
        </p:nvPicPr>
        <p:blipFill rotWithShape="1">
          <a:blip r:embed="rId4"/>
          <a:srcRect l="528" t="2101" r="795" b="2631"/>
          <a:stretch/>
        </p:blipFill>
        <p:spPr>
          <a:xfrm>
            <a:off x="1084501" y="3436405"/>
            <a:ext cx="11107499" cy="3421595"/>
          </a:xfrm>
          <a:prstGeom prst="rect">
            <a:avLst/>
          </a:prstGeom>
        </p:spPr>
      </p:pic>
      <p:sp>
        <p:nvSpPr>
          <p:cNvPr id="1568" name="Google Shape;1568;p97"/>
          <p:cNvSpPr/>
          <p:nvPr/>
        </p:nvSpPr>
        <p:spPr>
          <a:xfrm>
            <a:off x="-2748000" y="-512500"/>
            <a:ext cx="7883000" cy="7883000"/>
          </a:xfrm>
          <a:prstGeom prst="ellipse">
            <a:avLst/>
          </a:prstGeom>
          <a:solidFill>
            <a:srgbClr val="4BD0A0"/>
          </a:solidFill>
          <a:ln>
            <a:noFill/>
          </a:ln>
        </p:spPr>
        <p:txBody>
          <a:bodyPr spcFirstLastPara="1" wrap="square" lIns="60950" tIns="60950" rIns="60950" bIns="60950" anchor="ctr" anchorCtr="0">
            <a:noAutofit/>
          </a:bodyPr>
          <a:lstStyle/>
          <a:p>
            <a:pPr defTabSz="609630">
              <a:buClr>
                <a:srgbClr val="000000"/>
              </a:buClr>
            </a:pPr>
            <a:endParaRPr sz="933" kern="0" dirty="0">
              <a:solidFill>
                <a:srgbClr val="000000"/>
              </a:solidFill>
              <a:latin typeface="Arial"/>
              <a:cs typeface="Arial"/>
              <a:sym typeface="Arial"/>
            </a:endParaRPr>
          </a:p>
        </p:txBody>
      </p:sp>
      <p:sp>
        <p:nvSpPr>
          <p:cNvPr id="1569" name="Google Shape;1569;p97"/>
          <p:cNvSpPr txBox="1"/>
          <p:nvPr/>
        </p:nvSpPr>
        <p:spPr>
          <a:xfrm>
            <a:off x="515705" y="1122805"/>
            <a:ext cx="4619296" cy="4627200"/>
          </a:xfrm>
          <a:prstGeom prst="rect">
            <a:avLst/>
          </a:prstGeom>
          <a:noFill/>
          <a:ln>
            <a:noFill/>
          </a:ln>
        </p:spPr>
        <p:txBody>
          <a:bodyPr spcFirstLastPara="1" wrap="square" lIns="0" tIns="0" rIns="0" bIns="0" anchor="ctr" anchorCtr="0">
            <a:noAutofit/>
          </a:bodyPr>
          <a:lstStyle/>
          <a:p>
            <a:pPr defTabSz="609630">
              <a:lnSpc>
                <a:spcPct val="80000"/>
              </a:lnSpc>
              <a:buClr>
                <a:srgbClr val="323233"/>
              </a:buClr>
              <a:buSzPts val="8600"/>
            </a:pPr>
            <a:r>
              <a:rPr lang="ru-RU" sz="4800" b="1" kern="0" dirty="0">
                <a:solidFill>
                  <a:srgbClr val="000000"/>
                </a:solidFill>
                <a:latin typeface="Proxima Nova"/>
                <a:ea typeface="Proxima Nova"/>
                <a:cs typeface="Proxima Nova"/>
                <a:sym typeface="Proxima Nova"/>
              </a:rPr>
              <a:t>Знакомство </a:t>
            </a:r>
            <a:endParaRPr lang="en-US" sz="4800" b="1" kern="0" dirty="0">
              <a:solidFill>
                <a:srgbClr val="000000"/>
              </a:solidFill>
              <a:latin typeface="Proxima Nova"/>
              <a:ea typeface="Proxima Nova"/>
              <a:cs typeface="Proxima Nova"/>
              <a:sym typeface="Proxima Nova"/>
            </a:endParaRPr>
          </a:p>
          <a:p>
            <a:pPr defTabSz="609630">
              <a:lnSpc>
                <a:spcPct val="80000"/>
              </a:lnSpc>
              <a:buClr>
                <a:srgbClr val="323233"/>
              </a:buClr>
              <a:buSzPts val="8600"/>
            </a:pPr>
            <a:r>
              <a:rPr lang="ru-RU" sz="4800" b="1" kern="0" dirty="0">
                <a:solidFill>
                  <a:srgbClr val="000000"/>
                </a:solidFill>
                <a:latin typeface="Proxima Nova"/>
                <a:ea typeface="Proxima Nova"/>
                <a:cs typeface="Proxima Nova"/>
                <a:sym typeface="Proxima Nova"/>
              </a:rPr>
              <a:t>с </a:t>
            </a:r>
            <a:r>
              <a:rPr lang="ru-RU" sz="4800" b="1" kern="0" dirty="0" err="1">
                <a:solidFill>
                  <a:srgbClr val="000000"/>
                </a:solidFill>
                <a:latin typeface="Proxima Nova"/>
                <a:ea typeface="Proxima Nova"/>
                <a:cs typeface="Proxima Nova"/>
                <a:sym typeface="Proxima Nova"/>
              </a:rPr>
              <a:t>датасетом</a:t>
            </a:r>
            <a:endParaRPr lang="ru-RU" sz="4800" b="1" kern="0" dirty="0">
              <a:solidFill>
                <a:srgbClr val="000000"/>
              </a:solidFill>
              <a:latin typeface="Proxima Nova"/>
              <a:ea typeface="Proxima Nova"/>
              <a:cs typeface="Proxima Nova"/>
              <a:sym typeface="Proxima Nova"/>
            </a:endParaRPr>
          </a:p>
          <a:p>
            <a:pPr defTabSz="609630">
              <a:lnSpc>
                <a:spcPct val="80000"/>
              </a:lnSpc>
              <a:buClr>
                <a:srgbClr val="323233"/>
              </a:buClr>
              <a:buSzPts val="8600"/>
            </a:pPr>
            <a:r>
              <a:rPr lang="ru" sz="4800" b="1" kern="0" dirty="0">
                <a:solidFill>
                  <a:srgbClr val="000000"/>
                </a:solidFill>
                <a:latin typeface="Proxima Nova"/>
                <a:ea typeface="Proxima Nova"/>
                <a:cs typeface="Proxima Nova"/>
                <a:sym typeface="Proxima Nova"/>
              </a:rPr>
              <a:t> </a:t>
            </a:r>
            <a:endParaRPr sz="4800" b="1" kern="0" dirty="0">
              <a:solidFill>
                <a:srgbClr val="000000"/>
              </a:solidFill>
              <a:latin typeface="Proxima Nova"/>
              <a:ea typeface="Proxima Nova"/>
              <a:cs typeface="Proxima Nova"/>
              <a:sym typeface="Proxima Nova"/>
            </a:endParaRPr>
          </a:p>
        </p:txBody>
      </p:sp>
      <p:grpSp>
        <p:nvGrpSpPr>
          <p:cNvPr id="1570" name="Google Shape;1570;p97"/>
          <p:cNvGrpSpPr/>
          <p:nvPr/>
        </p:nvGrpSpPr>
        <p:grpSpPr>
          <a:xfrm>
            <a:off x="11651734" y="6250314"/>
            <a:ext cx="344717" cy="353773"/>
            <a:chOff x="238125" y="2432825"/>
            <a:chExt cx="779550" cy="781875"/>
          </a:xfrm>
        </p:grpSpPr>
        <p:sp>
          <p:nvSpPr>
            <p:cNvPr id="1571" name="Google Shape;1571;p97"/>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72" name="Google Shape;1572;p97"/>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73" name="Google Shape;1573;p97"/>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74" name="Google Shape;1574;p97"/>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1575" name="Google Shape;1575;p97"/>
          <p:cNvSpPr txBox="1"/>
          <p:nvPr/>
        </p:nvSpPr>
        <p:spPr>
          <a:xfrm>
            <a:off x="1193500" y="4630109"/>
            <a:ext cx="3145201" cy="305904"/>
          </a:xfrm>
          <a:prstGeom prst="rect">
            <a:avLst/>
          </a:prstGeom>
          <a:noFill/>
          <a:ln>
            <a:noFill/>
          </a:ln>
        </p:spPr>
        <p:txBody>
          <a:bodyPr spcFirstLastPara="1" wrap="square" lIns="0" tIns="48000" rIns="60950" bIns="60950" anchor="t" anchorCtr="0">
            <a:noAutofit/>
          </a:bodyPr>
          <a:lstStyle/>
          <a:p>
            <a:pPr defTabSz="609630">
              <a:buClr>
                <a:srgbClr val="000000"/>
              </a:buClr>
            </a:pPr>
            <a:r>
              <a:rPr lang="en-US" sz="1400" kern="0" dirty="0">
                <a:latin typeface="Proxima Nova"/>
                <a:ea typeface="Proxima Nova"/>
                <a:cs typeface="Proxima Nova"/>
                <a:sym typeface="Proxima Nova"/>
              </a:rPr>
              <a:t>HAM10000 Lesion Segmentations</a:t>
            </a:r>
            <a:endParaRPr sz="1400" kern="0" dirty="0">
              <a:latin typeface="Proxima Nova"/>
              <a:ea typeface="Proxima Nova"/>
              <a:cs typeface="Proxima Nova"/>
              <a:sym typeface="Proxima Nova"/>
            </a:endParaRPr>
          </a:p>
        </p:txBody>
      </p:sp>
      <p:sp>
        <p:nvSpPr>
          <p:cNvPr id="14" name="Google Shape;1575;p97">
            <a:extLst>
              <a:ext uri="{FF2B5EF4-FFF2-40B4-BE49-F238E27FC236}">
                <a16:creationId xmlns:a16="http://schemas.microsoft.com/office/drawing/2014/main" id="{6587B09D-32E7-44F2-A7BE-EC309C207A46}"/>
              </a:ext>
            </a:extLst>
          </p:cNvPr>
          <p:cNvSpPr txBox="1"/>
          <p:nvPr/>
        </p:nvSpPr>
        <p:spPr>
          <a:xfrm>
            <a:off x="1252752" y="1401674"/>
            <a:ext cx="3145201" cy="316528"/>
          </a:xfrm>
          <a:prstGeom prst="rect">
            <a:avLst/>
          </a:prstGeom>
          <a:noFill/>
          <a:ln>
            <a:noFill/>
          </a:ln>
        </p:spPr>
        <p:txBody>
          <a:bodyPr spcFirstLastPara="1" wrap="square" lIns="0" tIns="48000" rIns="60950" bIns="60950" anchor="t" anchorCtr="0">
            <a:noAutofit/>
          </a:bodyPr>
          <a:lstStyle/>
          <a:p>
            <a:pPr defTabSz="609630">
              <a:buClr>
                <a:srgbClr val="000000"/>
              </a:buClr>
            </a:pPr>
            <a:r>
              <a:rPr lang="en-US" sz="1400" kern="0" dirty="0">
                <a:latin typeface="Proxima Nova"/>
                <a:ea typeface="Proxima Nova"/>
                <a:cs typeface="Proxima Nova"/>
                <a:sym typeface="Proxima Nova"/>
              </a:rPr>
              <a:t>Skin Cancer MNIST: HAM10000</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C0DC31-8828-42FA-8C45-A099885A8B76}"/>
              </a:ext>
            </a:extLst>
          </p:cNvPr>
          <p:cNvSpPr txBox="1"/>
          <p:nvPr/>
        </p:nvSpPr>
        <p:spPr>
          <a:xfrm>
            <a:off x="1077686" y="522515"/>
            <a:ext cx="1767568" cy="369332"/>
          </a:xfrm>
          <a:prstGeom prst="rect">
            <a:avLst/>
          </a:prstGeom>
          <a:noFill/>
        </p:spPr>
        <p:txBody>
          <a:bodyPr wrap="square" rtlCol="0">
            <a:spAutoFit/>
          </a:bodyPr>
          <a:lstStyle/>
          <a:p>
            <a:r>
              <a:rPr lang="en-US" dirty="0" err="1"/>
              <a:t>Vgg</a:t>
            </a:r>
            <a:r>
              <a:rPr lang="ru-RU" dirty="0"/>
              <a:t>-13-</a:t>
            </a:r>
            <a:r>
              <a:rPr lang="en-US" dirty="0"/>
              <a:t>bn</a:t>
            </a:r>
            <a:endParaRPr lang="ru-RU" dirty="0"/>
          </a:p>
        </p:txBody>
      </p:sp>
      <p:sp>
        <p:nvSpPr>
          <p:cNvPr id="8" name="Прямоугольник 7">
            <a:extLst>
              <a:ext uri="{FF2B5EF4-FFF2-40B4-BE49-F238E27FC236}">
                <a16:creationId xmlns:a16="http://schemas.microsoft.com/office/drawing/2014/main" id="{D105CC18-DB32-41DC-A7D0-18AC13C3C461}"/>
              </a:ext>
            </a:extLst>
          </p:cNvPr>
          <p:cNvSpPr/>
          <p:nvPr/>
        </p:nvSpPr>
        <p:spPr>
          <a:xfrm>
            <a:off x="8393013" y="1366548"/>
            <a:ext cx="2977097" cy="369332"/>
          </a:xfrm>
          <a:prstGeom prst="rect">
            <a:avLst/>
          </a:prstGeom>
        </p:spPr>
        <p:txBody>
          <a:bodyPr wrap="none">
            <a:spAutoFit/>
          </a:bodyPr>
          <a:lstStyle/>
          <a:p>
            <a:r>
              <a:rPr lang="en-US" dirty="0"/>
              <a:t>Time on 5 epoch -&gt; 28.83 min</a:t>
            </a:r>
            <a:endParaRPr lang="ru-RU" dirty="0"/>
          </a:p>
        </p:txBody>
      </p:sp>
      <p:sp>
        <p:nvSpPr>
          <p:cNvPr id="9" name="Прямоугольник 8">
            <a:extLst>
              <a:ext uri="{FF2B5EF4-FFF2-40B4-BE49-F238E27FC236}">
                <a16:creationId xmlns:a16="http://schemas.microsoft.com/office/drawing/2014/main" id="{17B2D0FC-D928-4F84-A819-637DF280E054}"/>
              </a:ext>
            </a:extLst>
          </p:cNvPr>
          <p:cNvSpPr/>
          <p:nvPr/>
        </p:nvSpPr>
        <p:spPr>
          <a:xfrm>
            <a:off x="7816235" y="1735880"/>
            <a:ext cx="3880037" cy="369332"/>
          </a:xfrm>
          <a:prstGeom prst="rect">
            <a:avLst/>
          </a:prstGeom>
        </p:spPr>
        <p:txBody>
          <a:bodyPr wrap="none">
            <a:spAutoFit/>
          </a:bodyPr>
          <a:lstStyle/>
          <a:p>
            <a:r>
              <a:rPr lang="ru-RU" dirty="0"/>
              <a:t>Качество на </a:t>
            </a:r>
            <a:r>
              <a:rPr lang="en-US" dirty="0"/>
              <a:t>test </a:t>
            </a:r>
            <a:r>
              <a:rPr lang="sv-SE" dirty="0"/>
              <a:t>loss 0.288, acc 0.892</a:t>
            </a:r>
            <a:endParaRPr lang="ru-RU" dirty="0"/>
          </a:p>
        </p:txBody>
      </p:sp>
      <p:sp>
        <p:nvSpPr>
          <p:cNvPr id="2" name="Прямоугольник 1">
            <a:extLst>
              <a:ext uri="{FF2B5EF4-FFF2-40B4-BE49-F238E27FC236}">
                <a16:creationId xmlns:a16="http://schemas.microsoft.com/office/drawing/2014/main" id="{7C13B91A-FCD1-4562-AA9F-D372A3F2C6C3}"/>
              </a:ext>
            </a:extLst>
          </p:cNvPr>
          <p:cNvSpPr/>
          <p:nvPr/>
        </p:nvSpPr>
        <p:spPr>
          <a:xfrm>
            <a:off x="8232253" y="3056417"/>
            <a:ext cx="3048000" cy="2492990"/>
          </a:xfrm>
          <a:prstGeom prst="rect">
            <a:avLst/>
          </a:prstGeom>
        </p:spPr>
        <p:txBody>
          <a:bodyPr wrap="square">
            <a:spAutoFit/>
          </a:bodyPr>
          <a:lstStyle/>
          <a:p>
            <a:r>
              <a:rPr lang="en-US" sz="1200" dirty="0"/>
              <a:t>precision    recall  f1-score   support</a:t>
            </a:r>
          </a:p>
          <a:p>
            <a:endParaRPr lang="en-US" sz="1200" dirty="0"/>
          </a:p>
          <a:p>
            <a:r>
              <a:rPr lang="en-US" sz="1200" dirty="0"/>
              <a:t>           0       0.89      0.98      0.94      1059</a:t>
            </a:r>
          </a:p>
          <a:p>
            <a:r>
              <a:rPr lang="en-US" sz="1200" dirty="0"/>
              <a:t>           1       0.95      0.95      0.95      1063</a:t>
            </a:r>
          </a:p>
          <a:p>
            <a:r>
              <a:rPr lang="en-US" sz="1200" dirty="0"/>
              <a:t>           2       0.90      0.73      0.80      1160</a:t>
            </a:r>
          </a:p>
          <a:p>
            <a:r>
              <a:rPr lang="en-US" sz="1200" dirty="0"/>
              <a:t>           3       1.00      1.00      1.00      1001</a:t>
            </a:r>
          </a:p>
          <a:p>
            <a:r>
              <a:rPr lang="en-US" sz="1200" dirty="0"/>
              <a:t>           4       0.73      0.83      0.78      1177</a:t>
            </a:r>
          </a:p>
          <a:p>
            <a:r>
              <a:rPr lang="en-US" sz="1200" dirty="0"/>
              <a:t>           5       0.79      0.75      0.77      1002</a:t>
            </a:r>
          </a:p>
          <a:p>
            <a:r>
              <a:rPr lang="en-US" sz="1200" dirty="0"/>
              <a:t>           6       0.99      1.00      0.99      1065</a:t>
            </a:r>
          </a:p>
          <a:p>
            <a:endParaRPr lang="en-US" sz="1200" dirty="0"/>
          </a:p>
          <a:p>
            <a:r>
              <a:rPr lang="en-US" sz="1200" dirty="0"/>
              <a:t>    accuracy                           0.89      7527</a:t>
            </a:r>
          </a:p>
          <a:p>
            <a:r>
              <a:rPr lang="en-US" sz="1200" dirty="0"/>
              <a:t>   macro avg       0.89      0.89      0.89      7527</a:t>
            </a:r>
          </a:p>
          <a:p>
            <a:r>
              <a:rPr lang="en-US" sz="1200" dirty="0"/>
              <a:t>weighted avg       0.89      0.89      0.89      7527</a:t>
            </a:r>
            <a:endParaRPr lang="ru-RU" sz="1200" dirty="0"/>
          </a:p>
        </p:txBody>
      </p:sp>
      <p:pic>
        <p:nvPicPr>
          <p:cNvPr id="7170" name="Picture 2">
            <a:extLst>
              <a:ext uri="{FF2B5EF4-FFF2-40B4-BE49-F238E27FC236}">
                <a16:creationId xmlns:a16="http://schemas.microsoft.com/office/drawing/2014/main" id="{36F61CB8-C375-436C-8235-BC38B25BB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111" y="3194715"/>
            <a:ext cx="2674882" cy="277113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902A6E40-EB21-4B87-B61F-C6DF0BC35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171" y="960282"/>
            <a:ext cx="3880037" cy="271718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E95AE20F-06D7-4E73-B54C-A4B5BFE87F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171" y="3677470"/>
            <a:ext cx="3880038" cy="2717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450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6A8953E8-1D44-484F-AC71-8586B4CB7A66}"/>
              </a:ext>
            </a:extLst>
          </p:cNvPr>
          <p:cNvSpPr/>
          <p:nvPr/>
        </p:nvSpPr>
        <p:spPr>
          <a:xfrm>
            <a:off x="81643" y="0"/>
            <a:ext cx="8694964" cy="3970318"/>
          </a:xfrm>
          <a:prstGeom prst="rect">
            <a:avLst/>
          </a:prstGeom>
        </p:spPr>
        <p:txBody>
          <a:bodyPr wrap="square">
            <a:spAutoFit/>
          </a:bodyPr>
          <a:lstStyle/>
          <a:p>
            <a:r>
              <a:rPr lang="ru-RU" b="1" dirty="0">
                <a:solidFill>
                  <a:srgbClr val="404040"/>
                </a:solidFill>
                <a:latin typeface="Inter"/>
              </a:rPr>
              <a:t>Вариант 3</a:t>
            </a:r>
          </a:p>
          <a:p>
            <a:pPr>
              <a:buFont typeface="Arial" panose="020B0604020202020204" pitchFamily="34" charset="0"/>
              <a:buChar char="•"/>
            </a:pPr>
            <a:r>
              <a:rPr lang="en-US" b="1" dirty="0">
                <a:solidFill>
                  <a:srgbClr val="404040"/>
                </a:solidFill>
                <a:latin typeface="Inter"/>
              </a:rPr>
              <a:t>Test loss</a:t>
            </a:r>
            <a:r>
              <a:rPr lang="en-US" dirty="0">
                <a:solidFill>
                  <a:srgbClr val="404040"/>
                </a:solidFill>
                <a:latin typeface="Inter"/>
              </a:rPr>
              <a:t>: </a:t>
            </a:r>
            <a:r>
              <a:rPr lang="sv-SE" dirty="0"/>
              <a:t>0.477</a:t>
            </a:r>
            <a:endParaRPr lang="en-US" dirty="0">
              <a:solidFill>
                <a:srgbClr val="404040"/>
              </a:solidFill>
              <a:latin typeface="Inter"/>
            </a:endParaRPr>
          </a:p>
          <a:p>
            <a:pPr>
              <a:buFont typeface="Arial" panose="020B0604020202020204" pitchFamily="34" charset="0"/>
              <a:buChar char="•"/>
            </a:pPr>
            <a:r>
              <a:rPr lang="en-US" b="1" dirty="0">
                <a:solidFill>
                  <a:srgbClr val="404040"/>
                </a:solidFill>
                <a:latin typeface="Inter"/>
              </a:rPr>
              <a:t>Accuracy</a:t>
            </a:r>
            <a:r>
              <a:rPr lang="en-US" dirty="0">
                <a:solidFill>
                  <a:srgbClr val="404040"/>
                </a:solidFill>
                <a:latin typeface="Inter"/>
              </a:rPr>
              <a:t>: </a:t>
            </a:r>
            <a:r>
              <a:rPr lang="sv-SE" dirty="0"/>
              <a:t>0.843</a:t>
            </a:r>
            <a:endParaRPr lang="en-US" dirty="0">
              <a:solidFill>
                <a:srgbClr val="404040"/>
              </a:solidFill>
              <a:latin typeface="Inter"/>
            </a:endParaRPr>
          </a:p>
          <a:p>
            <a:pPr>
              <a:buFont typeface="Arial" panose="020B0604020202020204" pitchFamily="34" charset="0"/>
              <a:buChar char="•"/>
            </a:pPr>
            <a:r>
              <a:rPr lang="en-US" b="1" dirty="0">
                <a:solidFill>
                  <a:srgbClr val="404040"/>
                </a:solidFill>
                <a:latin typeface="Inter"/>
              </a:rPr>
              <a:t>Precision, Recall, F1-score</a:t>
            </a:r>
            <a:r>
              <a:rPr lang="en-US" dirty="0">
                <a:solidFill>
                  <a:srgbClr val="404040"/>
                </a:solidFill>
                <a:latin typeface="Inter"/>
              </a:rPr>
              <a:t>:</a:t>
            </a:r>
          </a:p>
          <a:p>
            <a:pPr marL="742950" lvl="1" indent="-285750">
              <a:buFont typeface="Arial" panose="020B0604020202020204" pitchFamily="34" charset="0"/>
              <a:buChar char="•"/>
            </a:pPr>
            <a:r>
              <a:rPr lang="ru-RU" dirty="0">
                <a:solidFill>
                  <a:srgbClr val="404040"/>
                </a:solidFill>
                <a:latin typeface="Inter"/>
              </a:rPr>
              <a:t>Классы 0, 1, 3, 6 показывают высокие значения метрик (</a:t>
            </a:r>
            <a:r>
              <a:rPr lang="en-US" dirty="0">
                <a:solidFill>
                  <a:srgbClr val="404040"/>
                </a:solidFill>
                <a:latin typeface="Inter"/>
              </a:rPr>
              <a:t>F1-score &gt; 0.93).</a:t>
            </a:r>
          </a:p>
          <a:p>
            <a:pPr marL="742950" lvl="1" indent="-285750">
              <a:buFont typeface="Arial" panose="020B0604020202020204" pitchFamily="34" charset="0"/>
              <a:buChar char="•"/>
            </a:pPr>
            <a:r>
              <a:rPr lang="ru-RU" dirty="0">
                <a:solidFill>
                  <a:srgbClr val="404040"/>
                </a:solidFill>
                <a:latin typeface="Inter"/>
              </a:rPr>
              <a:t>Классы 2, 4, 5 имеют более низкие значения (</a:t>
            </a:r>
            <a:r>
              <a:rPr lang="en-US" dirty="0">
                <a:solidFill>
                  <a:srgbClr val="404040"/>
                </a:solidFill>
                <a:latin typeface="Inter"/>
              </a:rPr>
              <a:t>F1-score </a:t>
            </a:r>
            <a:r>
              <a:rPr lang="ru-RU" dirty="0">
                <a:solidFill>
                  <a:srgbClr val="404040"/>
                </a:solidFill>
                <a:latin typeface="Inter"/>
              </a:rPr>
              <a:t>от 0.76 до 0.79).</a:t>
            </a:r>
          </a:p>
          <a:p>
            <a:pPr>
              <a:buFont typeface="Arial" panose="020B0604020202020204" pitchFamily="34" charset="0"/>
              <a:buChar char="•"/>
            </a:pPr>
            <a:r>
              <a:rPr lang="en-US" b="1" dirty="0">
                <a:solidFill>
                  <a:srgbClr val="404040"/>
                </a:solidFill>
                <a:latin typeface="Inter"/>
              </a:rPr>
              <a:t>Macro avg</a:t>
            </a:r>
            <a:r>
              <a:rPr lang="en-US" dirty="0">
                <a:solidFill>
                  <a:srgbClr val="404040"/>
                </a:solidFill>
                <a:latin typeface="Inter"/>
              </a:rPr>
              <a:t>: 0.88 (precision), 0.88 (recall), 0.88 (F1-score)</a:t>
            </a:r>
          </a:p>
          <a:p>
            <a:pPr>
              <a:buFont typeface="Arial" panose="020B0604020202020204" pitchFamily="34" charset="0"/>
              <a:buChar char="•"/>
            </a:pPr>
            <a:r>
              <a:rPr lang="en-US" b="1" dirty="0">
                <a:solidFill>
                  <a:srgbClr val="404040"/>
                </a:solidFill>
                <a:latin typeface="Inter"/>
              </a:rPr>
              <a:t>Weighted avg</a:t>
            </a:r>
            <a:r>
              <a:rPr lang="en-US" dirty="0">
                <a:solidFill>
                  <a:srgbClr val="404040"/>
                </a:solidFill>
                <a:latin typeface="Inter"/>
              </a:rPr>
              <a:t>: 0.88 (precision), 0.88 (recall), 0.88 (F1-score)</a:t>
            </a:r>
          </a:p>
          <a:p>
            <a:r>
              <a:rPr lang="ru-RU" b="1" dirty="0">
                <a:solidFill>
                  <a:srgbClr val="404040"/>
                </a:solidFill>
                <a:latin typeface="Inter"/>
              </a:rPr>
              <a:t>Анализ</a:t>
            </a:r>
            <a:r>
              <a:rPr lang="ru-RU" dirty="0">
                <a:solidFill>
                  <a:srgbClr val="404040"/>
                </a:solidFill>
                <a:latin typeface="Inter"/>
              </a:rPr>
              <a:t>:</a:t>
            </a:r>
          </a:p>
          <a:p>
            <a:pPr>
              <a:buFont typeface="Arial" panose="020B0604020202020204" pitchFamily="34" charset="0"/>
              <a:buChar char="•"/>
            </a:pPr>
            <a:r>
              <a:rPr lang="ru-RU" dirty="0">
                <a:solidFill>
                  <a:srgbClr val="404040"/>
                </a:solidFill>
                <a:latin typeface="Inter"/>
              </a:rPr>
              <a:t>Модель имеет самый высокий </a:t>
            </a:r>
            <a:r>
              <a:rPr lang="en-US" dirty="0">
                <a:solidFill>
                  <a:srgbClr val="404040"/>
                </a:solidFill>
                <a:latin typeface="Inter"/>
              </a:rPr>
              <a:t>test loss </a:t>
            </a:r>
            <a:r>
              <a:rPr lang="ru-RU" dirty="0">
                <a:solidFill>
                  <a:srgbClr val="404040"/>
                </a:solidFill>
                <a:latin typeface="Inter"/>
              </a:rPr>
              <a:t>и самую низкую </a:t>
            </a:r>
            <a:r>
              <a:rPr lang="en-US" dirty="0">
                <a:solidFill>
                  <a:srgbClr val="404040"/>
                </a:solidFill>
                <a:latin typeface="Inter"/>
              </a:rPr>
              <a:t>accuracy </a:t>
            </a:r>
            <a:r>
              <a:rPr lang="ru-RU" dirty="0">
                <a:solidFill>
                  <a:srgbClr val="404040"/>
                </a:solidFill>
                <a:latin typeface="Inter"/>
              </a:rPr>
              <a:t>среди трех вариантов.</a:t>
            </a:r>
          </a:p>
          <a:p>
            <a:pPr>
              <a:buFont typeface="Arial" panose="020B0604020202020204" pitchFamily="34" charset="0"/>
              <a:buChar char="•"/>
            </a:pPr>
            <a:r>
              <a:rPr lang="ru-RU" dirty="0">
                <a:solidFill>
                  <a:srgbClr val="404040"/>
                </a:solidFill>
                <a:latin typeface="Inter"/>
              </a:rPr>
              <a:t>Классы 2, 4, 5 показывают значительно более низкие метрики, что указывает на проблемы с классификацией этих классов.</a:t>
            </a:r>
          </a:p>
          <a:p>
            <a:pPr>
              <a:buFont typeface="Arial" panose="020B0604020202020204" pitchFamily="34" charset="0"/>
              <a:buChar char="•"/>
            </a:pPr>
            <a:r>
              <a:rPr lang="ru-RU" dirty="0">
                <a:solidFill>
                  <a:srgbClr val="404040"/>
                </a:solidFill>
                <a:latin typeface="Inter"/>
              </a:rPr>
              <a:t>Общие метрики (</a:t>
            </a:r>
            <a:r>
              <a:rPr lang="en-US" dirty="0">
                <a:solidFill>
                  <a:srgbClr val="404040"/>
                </a:solidFill>
                <a:latin typeface="Inter"/>
              </a:rPr>
              <a:t>macro avg </a:t>
            </a:r>
            <a:r>
              <a:rPr lang="ru-RU" dirty="0">
                <a:solidFill>
                  <a:srgbClr val="404040"/>
                </a:solidFill>
                <a:latin typeface="Inter"/>
              </a:rPr>
              <a:t>и </a:t>
            </a:r>
            <a:r>
              <a:rPr lang="en-US" dirty="0">
                <a:solidFill>
                  <a:srgbClr val="404040"/>
                </a:solidFill>
                <a:latin typeface="Inter"/>
              </a:rPr>
              <a:t>weighted avg) </a:t>
            </a:r>
            <a:r>
              <a:rPr lang="ru-RU" dirty="0">
                <a:solidFill>
                  <a:srgbClr val="404040"/>
                </a:solidFill>
                <a:latin typeface="Inter"/>
              </a:rPr>
              <a:t>заметно ниже, чем в Вариантах 1 и 2.</a:t>
            </a:r>
          </a:p>
        </p:txBody>
      </p:sp>
      <p:sp>
        <p:nvSpPr>
          <p:cNvPr id="3" name="Прямоугольник 2">
            <a:extLst>
              <a:ext uri="{FF2B5EF4-FFF2-40B4-BE49-F238E27FC236}">
                <a16:creationId xmlns:a16="http://schemas.microsoft.com/office/drawing/2014/main" id="{DC123C77-93B9-415E-BA7D-8081D669AD83}"/>
              </a:ext>
            </a:extLst>
          </p:cNvPr>
          <p:cNvSpPr/>
          <p:nvPr/>
        </p:nvSpPr>
        <p:spPr>
          <a:xfrm>
            <a:off x="81643" y="4168953"/>
            <a:ext cx="9062357" cy="1754326"/>
          </a:xfrm>
          <a:prstGeom prst="rect">
            <a:avLst/>
          </a:prstGeom>
        </p:spPr>
        <p:txBody>
          <a:bodyPr wrap="square">
            <a:spAutoFit/>
          </a:bodyPr>
          <a:lstStyle/>
          <a:p>
            <a:r>
              <a:rPr lang="ru-RU" b="1" dirty="0">
                <a:solidFill>
                  <a:srgbClr val="404040"/>
                </a:solidFill>
                <a:latin typeface="Inter"/>
              </a:rPr>
              <a:t>Вариант 3:</a:t>
            </a:r>
          </a:p>
          <a:p>
            <a:pPr>
              <a:buFont typeface="Arial" panose="020B0604020202020204" pitchFamily="34" charset="0"/>
              <a:buChar char="•"/>
            </a:pPr>
            <a:r>
              <a:rPr lang="ru-RU" b="1" dirty="0">
                <a:solidFill>
                  <a:srgbClr val="404040"/>
                </a:solidFill>
                <a:latin typeface="Inter"/>
              </a:rPr>
              <a:t>Преимущества:</a:t>
            </a:r>
            <a:endParaRPr lang="ru-RU" dirty="0">
              <a:solidFill>
                <a:srgbClr val="404040"/>
              </a:solidFill>
              <a:latin typeface="Inter"/>
            </a:endParaRPr>
          </a:p>
          <a:p>
            <a:pPr marL="742950" lvl="1" indent="-285750">
              <a:buFont typeface="Arial" panose="020B0604020202020204" pitchFamily="34" charset="0"/>
              <a:buChar char="•"/>
            </a:pPr>
            <a:r>
              <a:rPr lang="ru-RU" dirty="0">
                <a:solidFill>
                  <a:srgbClr val="404040"/>
                </a:solidFill>
                <a:latin typeface="Inter"/>
              </a:rPr>
              <a:t>Приемлемые результаты для классов 0, 1, 3, 6.</a:t>
            </a:r>
          </a:p>
          <a:p>
            <a:pPr>
              <a:buFont typeface="Arial" panose="020B0604020202020204" pitchFamily="34" charset="0"/>
              <a:buChar char="•"/>
            </a:pPr>
            <a:r>
              <a:rPr lang="ru-RU" b="1" dirty="0">
                <a:solidFill>
                  <a:srgbClr val="404040"/>
                </a:solidFill>
                <a:latin typeface="Inter"/>
              </a:rPr>
              <a:t>Недостатки:</a:t>
            </a:r>
            <a:endParaRPr lang="ru-RU" dirty="0">
              <a:solidFill>
                <a:srgbClr val="404040"/>
              </a:solidFill>
              <a:latin typeface="Inter"/>
            </a:endParaRPr>
          </a:p>
          <a:p>
            <a:pPr marL="742950" lvl="1" indent="-285750">
              <a:buFont typeface="Arial" panose="020B0604020202020204" pitchFamily="34" charset="0"/>
              <a:buChar char="•"/>
            </a:pPr>
            <a:r>
              <a:rPr lang="ru-RU" dirty="0">
                <a:solidFill>
                  <a:srgbClr val="404040"/>
                </a:solidFill>
                <a:latin typeface="Inter"/>
              </a:rPr>
              <a:t>Значительно уступает по всем метрикам для классов 2, 4, 5.</a:t>
            </a:r>
          </a:p>
          <a:p>
            <a:pPr marL="742950" lvl="1" indent="-285750">
              <a:buFont typeface="Arial" panose="020B0604020202020204" pitchFamily="34" charset="0"/>
              <a:buChar char="•"/>
            </a:pPr>
            <a:r>
              <a:rPr lang="ru-RU" dirty="0">
                <a:solidFill>
                  <a:srgbClr val="404040"/>
                </a:solidFill>
                <a:latin typeface="Inter"/>
              </a:rPr>
              <a:t>Самый высокий </a:t>
            </a:r>
            <a:r>
              <a:rPr lang="ru-RU" dirty="0" err="1">
                <a:solidFill>
                  <a:srgbClr val="404040"/>
                </a:solidFill>
                <a:latin typeface="Inter"/>
              </a:rPr>
              <a:t>Test</a:t>
            </a:r>
            <a:r>
              <a:rPr lang="ru-RU" dirty="0">
                <a:solidFill>
                  <a:srgbClr val="404040"/>
                </a:solidFill>
                <a:latin typeface="Inter"/>
              </a:rPr>
              <a:t> </a:t>
            </a:r>
            <a:r>
              <a:rPr lang="ru-RU" dirty="0" err="1">
                <a:solidFill>
                  <a:srgbClr val="404040"/>
                </a:solidFill>
                <a:latin typeface="Inter"/>
              </a:rPr>
              <a:t>Loss</a:t>
            </a:r>
            <a:r>
              <a:rPr lang="ru-RU" dirty="0">
                <a:solidFill>
                  <a:srgbClr val="404040"/>
                </a:solidFill>
                <a:latin typeface="Inter"/>
              </a:rPr>
              <a:t> (</a:t>
            </a:r>
            <a:r>
              <a:rPr lang="sv-SE" dirty="0"/>
              <a:t>0.477</a:t>
            </a:r>
            <a:r>
              <a:rPr lang="ru-RU" dirty="0">
                <a:solidFill>
                  <a:srgbClr val="404040"/>
                </a:solidFill>
                <a:latin typeface="Inter"/>
              </a:rPr>
              <a:t>) и низкая </a:t>
            </a:r>
            <a:r>
              <a:rPr lang="ru-RU" dirty="0" err="1">
                <a:solidFill>
                  <a:srgbClr val="404040"/>
                </a:solidFill>
                <a:latin typeface="Inter"/>
              </a:rPr>
              <a:t>Accuracy</a:t>
            </a:r>
            <a:r>
              <a:rPr lang="ru-RU" dirty="0">
                <a:solidFill>
                  <a:srgbClr val="404040"/>
                </a:solidFill>
                <a:latin typeface="Inter"/>
              </a:rPr>
              <a:t> (</a:t>
            </a:r>
            <a:r>
              <a:rPr lang="sv-SE" dirty="0"/>
              <a:t>0.843</a:t>
            </a:r>
            <a:r>
              <a:rPr lang="ru-RU" dirty="0">
                <a:solidFill>
                  <a:srgbClr val="404040"/>
                </a:solidFill>
                <a:latin typeface="Inter"/>
              </a:rPr>
              <a:t>).</a:t>
            </a:r>
            <a:endParaRPr lang="ru-RU" b="0" i="0" dirty="0">
              <a:solidFill>
                <a:srgbClr val="404040"/>
              </a:solidFill>
              <a:effectLst/>
              <a:latin typeface="Inter"/>
            </a:endParaRPr>
          </a:p>
        </p:txBody>
      </p:sp>
    </p:spTree>
    <p:extLst>
      <p:ext uri="{BB962C8B-B14F-4D97-AF65-F5344CB8AC3E}">
        <p14:creationId xmlns:p14="http://schemas.microsoft.com/office/powerpoint/2010/main" val="2060792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lternative approaches to the problem of multi-scale object extraction referenced in the Deeplabv3 paper. Deeplabv3+">
            <a:extLst>
              <a:ext uri="{FF2B5EF4-FFF2-40B4-BE49-F238E27FC236}">
                <a16:creationId xmlns:a16="http://schemas.microsoft.com/office/drawing/2014/main" id="{383C5E2B-DF7A-45E5-87FC-6E533A32D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3" y="0"/>
            <a:ext cx="7244443" cy="2069571"/>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a:extLst>
              <a:ext uri="{FF2B5EF4-FFF2-40B4-BE49-F238E27FC236}">
                <a16:creationId xmlns:a16="http://schemas.microsoft.com/office/drawing/2014/main" id="{D170A104-8E5C-4B5F-B1AC-C5FCECCCE63B}"/>
              </a:ext>
            </a:extLst>
          </p:cNvPr>
          <p:cNvSpPr/>
          <p:nvPr/>
        </p:nvSpPr>
        <p:spPr>
          <a:xfrm>
            <a:off x="317046" y="2248342"/>
            <a:ext cx="6096000" cy="2800767"/>
          </a:xfrm>
          <a:prstGeom prst="rect">
            <a:avLst/>
          </a:prstGeom>
        </p:spPr>
        <p:txBody>
          <a:bodyPr>
            <a:spAutoFit/>
          </a:bodyPr>
          <a:lstStyle/>
          <a:p>
            <a:pPr marL="228600" indent="-228600">
              <a:buFont typeface="+mj-lt"/>
              <a:buAutoNum type="arabicPeriod"/>
            </a:pPr>
            <a:r>
              <a:rPr lang="en-US" sz="1100" dirty="0"/>
              <a:t>Image Pyramids:</a:t>
            </a:r>
            <a:r>
              <a:rPr lang="ru-RU" sz="1100" dirty="0"/>
              <a:t> </a:t>
            </a:r>
            <a:r>
              <a:rPr lang="en-US" sz="1100" dirty="0"/>
              <a:t>The input image is scaled to multiple sizes and passed through the Deep Convolutional Neural Network (DCNN).The DCNN extracts feature for each scale input. Objects at different scales become prominent in different feature maps. Feature responses from the small-scale inputs encode the long-range context, while the large-scale inputs preserve the small object details.</a:t>
            </a:r>
            <a:endParaRPr lang="ru-RU" sz="1100" dirty="0"/>
          </a:p>
          <a:p>
            <a:pPr marL="228600" indent="-228600">
              <a:buFont typeface="+mj-lt"/>
              <a:buAutoNum type="arabicPeriod"/>
            </a:pPr>
            <a:r>
              <a:rPr lang="en-US" sz="1100" dirty="0"/>
              <a:t>Encoder-Decoder structure: The encoder captures long-range information at depths by gradually reducing the spatial dimension of feature </a:t>
            </a:r>
            <a:r>
              <a:rPr lang="en-US" sz="1100" dirty="0" err="1"/>
              <a:t>maps.The</a:t>
            </a:r>
            <a:r>
              <a:rPr lang="en-US" sz="1100" dirty="0"/>
              <a:t> decoder then helps to recover crucial object details (such as boundaries) while recovering the spatial </a:t>
            </a:r>
            <a:r>
              <a:rPr lang="en-US" sz="1100" dirty="0" err="1"/>
              <a:t>dimensions.For</a:t>
            </a:r>
            <a:r>
              <a:rPr lang="en-US" sz="1100" dirty="0"/>
              <a:t> example, </a:t>
            </a:r>
            <a:r>
              <a:rPr lang="en-US" sz="1100" dirty="0" err="1"/>
              <a:t>UNet</a:t>
            </a:r>
            <a:r>
              <a:rPr lang="en-US" sz="1100" dirty="0"/>
              <a:t>, typically with the help of skip-connections between the contracting and expanding paths.</a:t>
            </a:r>
            <a:endParaRPr lang="ru-RU" sz="1100" dirty="0"/>
          </a:p>
          <a:p>
            <a:pPr marL="228600" indent="-228600">
              <a:buFont typeface="+mj-lt"/>
              <a:buAutoNum type="arabicPeriod"/>
            </a:pPr>
            <a:r>
              <a:rPr lang="en-US" sz="1100" dirty="0"/>
              <a:t>Context Module: DeepLabv1 and DeepLabv2 used Conditional Random Fields (CRFs) to capture long-range contextual </a:t>
            </a:r>
            <a:r>
              <a:rPr lang="en-US" sz="1100" dirty="0" err="1"/>
              <a:t>information.These</a:t>
            </a:r>
            <a:r>
              <a:rPr lang="en-US" sz="1100" dirty="0"/>
              <a:t> extra modules are cascaded on top of the original network for capturing long-range information.</a:t>
            </a:r>
            <a:endParaRPr lang="ru-RU" sz="1100" dirty="0"/>
          </a:p>
          <a:p>
            <a:pPr marL="228600" indent="-228600">
              <a:buFont typeface="+mj-lt"/>
              <a:buAutoNum type="arabicPeriod"/>
            </a:pPr>
            <a:r>
              <a:rPr lang="en-US" sz="1100" dirty="0"/>
              <a:t>Spatial Pyramid Pooling (SPP): This model probes the incoming feature map with filters or pooling operations at multiple rates and multiple effective “field-of-views” (FOVs), thus capturing objects at multiple </a:t>
            </a:r>
            <a:r>
              <a:rPr lang="en-US" sz="1100" dirty="0" err="1"/>
              <a:t>scales.SPP</a:t>
            </a:r>
            <a:r>
              <a:rPr lang="en-US" sz="1100" dirty="0"/>
              <a:t> performs information aggregation by pooling the feature map output from the last convolutional layer at different bin sizes.</a:t>
            </a:r>
            <a:endParaRPr lang="ru-RU" sz="1100" dirty="0"/>
          </a:p>
        </p:txBody>
      </p:sp>
    </p:spTree>
    <p:extLst>
      <p:ext uri="{BB962C8B-B14F-4D97-AF65-F5344CB8AC3E}">
        <p14:creationId xmlns:p14="http://schemas.microsoft.com/office/powerpoint/2010/main" val="145578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425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8F05607D-A0A9-42A9-AAE6-9DE13ACEE58D}"/>
              </a:ext>
            </a:extLst>
          </p:cNvPr>
          <p:cNvSpPr/>
          <p:nvPr/>
        </p:nvSpPr>
        <p:spPr>
          <a:xfrm>
            <a:off x="2481332" y="1284905"/>
            <a:ext cx="5724901" cy="3693319"/>
          </a:xfrm>
          <a:prstGeom prst="rect">
            <a:avLst/>
          </a:prstGeom>
        </p:spPr>
        <p:txBody>
          <a:bodyPr wrap="none">
            <a:spAutoFit/>
          </a:bodyPr>
          <a:lstStyle/>
          <a:p>
            <a:r>
              <a:rPr lang="ru-RU" dirty="0"/>
              <a:t>Добавить </a:t>
            </a:r>
            <a:r>
              <a:rPr lang="en-US" dirty="0"/>
              <a:t>requirements.txt</a:t>
            </a:r>
            <a:r>
              <a:rPr lang="ru-RU" dirty="0"/>
              <a:t> – файл с версиями библиотек</a:t>
            </a:r>
          </a:p>
          <a:p>
            <a:r>
              <a:rPr lang="ru-RU" dirty="0"/>
              <a:t>(есть в загрузках)</a:t>
            </a:r>
          </a:p>
          <a:p>
            <a:r>
              <a:rPr lang="ru-RU" dirty="0"/>
              <a:t>Пример: </a:t>
            </a:r>
          </a:p>
          <a:p>
            <a:r>
              <a:rPr lang="en-US" dirty="0" err="1"/>
              <a:t>numpy</a:t>
            </a:r>
            <a:r>
              <a:rPr lang="en-US" dirty="0"/>
              <a:t>==1.16.2</a:t>
            </a:r>
          </a:p>
          <a:p>
            <a:r>
              <a:rPr lang="en-US" dirty="0" err="1"/>
              <a:t>tensorflow</a:t>
            </a:r>
            <a:r>
              <a:rPr lang="en-US" dirty="0"/>
              <a:t>==1.12.2</a:t>
            </a:r>
          </a:p>
          <a:p>
            <a:r>
              <a:rPr lang="en-US" dirty="0" err="1"/>
              <a:t>scikit</a:t>
            </a:r>
            <a:r>
              <a:rPr lang="en-US" dirty="0"/>
              <a:t>-learn==0.20.3</a:t>
            </a:r>
          </a:p>
          <a:p>
            <a:r>
              <a:rPr lang="en-US" dirty="0" err="1"/>
              <a:t>scikit</a:t>
            </a:r>
            <a:r>
              <a:rPr lang="en-US" dirty="0"/>
              <a:t>-image==0.14.2</a:t>
            </a:r>
          </a:p>
          <a:p>
            <a:r>
              <a:rPr lang="en-US" dirty="0" err="1"/>
              <a:t>imageio</a:t>
            </a:r>
            <a:r>
              <a:rPr lang="en-US" dirty="0"/>
              <a:t>==2.5.0</a:t>
            </a:r>
          </a:p>
          <a:p>
            <a:r>
              <a:rPr lang="en-US" dirty="0" err="1"/>
              <a:t>medpy</a:t>
            </a:r>
            <a:r>
              <a:rPr lang="en-US" dirty="0"/>
              <a:t>==0.4.0</a:t>
            </a:r>
          </a:p>
          <a:p>
            <a:r>
              <a:rPr lang="en-US" dirty="0"/>
              <a:t>Pillow==6.0.0</a:t>
            </a:r>
          </a:p>
          <a:p>
            <a:r>
              <a:rPr lang="en-US" dirty="0" err="1"/>
              <a:t>scipy</a:t>
            </a:r>
            <a:r>
              <a:rPr lang="en-US" dirty="0"/>
              <a:t>==1.2.1</a:t>
            </a:r>
          </a:p>
          <a:p>
            <a:r>
              <a:rPr lang="en-US" dirty="0"/>
              <a:t>pandas==0.24.2</a:t>
            </a:r>
          </a:p>
          <a:p>
            <a:r>
              <a:rPr lang="en-US" dirty="0" err="1"/>
              <a:t>tqdm</a:t>
            </a:r>
            <a:r>
              <a:rPr lang="en-US" dirty="0"/>
              <a:t>==4.32.1</a:t>
            </a:r>
            <a:endParaRPr lang="ru-RU" dirty="0"/>
          </a:p>
        </p:txBody>
      </p:sp>
    </p:spTree>
    <p:extLst>
      <p:ext uri="{BB962C8B-B14F-4D97-AF65-F5344CB8AC3E}">
        <p14:creationId xmlns:p14="http://schemas.microsoft.com/office/powerpoint/2010/main" val="3892999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BD0A0"/>
        </a:solidFill>
        <a:effectLst/>
      </p:bgPr>
    </p:bg>
    <p:spTree>
      <p:nvGrpSpPr>
        <p:cNvPr id="1" name="Shape 1022"/>
        <p:cNvGrpSpPr/>
        <p:nvPr/>
      </p:nvGrpSpPr>
      <p:grpSpPr>
        <a:xfrm>
          <a:off x="0" y="0"/>
          <a:ext cx="0" cy="0"/>
          <a:chOff x="0" y="0"/>
          <a:chExt cx="0" cy="0"/>
        </a:xfrm>
      </p:grpSpPr>
      <p:sp>
        <p:nvSpPr>
          <p:cNvPr id="1024" name="Google Shape;1024;p60"/>
          <p:cNvSpPr/>
          <p:nvPr/>
        </p:nvSpPr>
        <p:spPr>
          <a:xfrm>
            <a:off x="10484067" y="5770180"/>
            <a:ext cx="1072057" cy="961696"/>
          </a:xfrm>
          <a:prstGeom prst="ellipse">
            <a:avLst/>
          </a:prstGeom>
          <a:noFill/>
          <a:ln w="2857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marR="0" lvl="0" indent="0" algn="ctr" defTabSz="609630" rtl="0" eaLnBrk="1" fontAlgn="auto" latinLnBrk="0" hangingPunct="1">
              <a:lnSpc>
                <a:spcPct val="80000"/>
              </a:lnSpc>
              <a:spcBef>
                <a:spcPts val="0"/>
              </a:spcBef>
              <a:spcAft>
                <a:spcPts val="0"/>
              </a:spcAft>
              <a:buClr>
                <a:srgbClr val="000000"/>
              </a:buClr>
              <a:buSzTx/>
              <a:buFontTx/>
              <a:buNone/>
              <a:tabLst/>
              <a:defRPr/>
            </a:pPr>
            <a:r>
              <a:rPr kumimoji="0" lang="en-US" sz="4000" b="1" i="0" u="none" strike="noStrike" kern="0" cap="none" spc="0" normalizeH="0" baseline="0" noProof="0" dirty="0">
                <a:ln>
                  <a:noFill/>
                </a:ln>
                <a:solidFill>
                  <a:srgbClr val="FFFFFF"/>
                </a:solidFill>
                <a:effectLst/>
                <a:uLnTx/>
                <a:uFillTx/>
                <a:latin typeface="Proxima Nova"/>
                <a:ea typeface="Proxima Nova"/>
                <a:cs typeface="Proxima Nova"/>
                <a:sym typeface="Proxima Nova"/>
              </a:rPr>
              <a:t>2</a:t>
            </a:r>
            <a:endParaRPr kumimoji="0" sz="500" b="1"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 name="Rectangle 1">
            <a:extLst>
              <a:ext uri="{FF2B5EF4-FFF2-40B4-BE49-F238E27FC236}">
                <a16:creationId xmlns:a16="http://schemas.microsoft.com/office/drawing/2014/main" id="{AFF76CAD-76C8-4FEB-976F-18CCE1FF43BC}"/>
              </a:ext>
            </a:extLst>
          </p:cNvPr>
          <p:cNvSpPr>
            <a:spLocks noChangeArrowheads="1"/>
          </p:cNvSpPr>
          <p:nvPr/>
        </p:nvSpPr>
        <p:spPr bwMode="auto">
          <a:xfrm>
            <a:off x="0" y="221715"/>
            <a:ext cx="8040414" cy="6414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600" b="1" i="0" u="none" strike="noStrike" cap="none" normalizeH="0" baseline="0" dirty="0">
                <a:ln>
                  <a:noFill/>
                </a:ln>
                <a:solidFill>
                  <a:srgbClr val="404040"/>
                </a:solidFill>
                <a:effectLst/>
                <a:latin typeface="Inter"/>
              </a:rPr>
              <a:t>Общая информация:</a:t>
            </a:r>
          </a:p>
          <a:p>
            <a:pPr lvl="0" eaLnBrk="0" fontAlgn="base" hangingPunct="0">
              <a:spcBef>
                <a:spcPct val="0"/>
              </a:spcBef>
              <a:spcAft>
                <a:spcPct val="0"/>
              </a:spcAft>
              <a:buFontTx/>
              <a:buChar char="•"/>
            </a:pPr>
            <a:r>
              <a:rPr kumimoji="0" lang="ru-RU" altLang="ru-RU" sz="1600" b="1" i="0" u="none" strike="noStrike" cap="none" normalizeH="0" baseline="0" dirty="0">
                <a:ln>
                  <a:noFill/>
                </a:ln>
                <a:solidFill>
                  <a:srgbClr val="404040"/>
                </a:solidFill>
                <a:effectLst/>
                <a:latin typeface="Inter"/>
              </a:rPr>
              <a:t>Название:</a:t>
            </a:r>
            <a:r>
              <a:rPr kumimoji="0" lang="ru-RU" altLang="ru-RU" sz="1600" b="0" i="0" u="none" strike="noStrike" cap="none" normalizeH="0" baseline="0" dirty="0">
                <a:ln>
                  <a:noFill/>
                </a:ln>
                <a:solidFill>
                  <a:srgbClr val="404040"/>
                </a:solidFill>
                <a:effectLst/>
                <a:latin typeface="Inter"/>
              </a:rPr>
              <a:t> </a:t>
            </a:r>
            <a:r>
              <a:rPr lang="en-US" altLang="ru-RU" sz="1600" dirty="0">
                <a:solidFill>
                  <a:srgbClr val="404040"/>
                </a:solidFill>
                <a:latin typeface="Inter"/>
              </a:rPr>
              <a:t>Skin Cancer MNIST: HAM10000 </a:t>
            </a:r>
            <a:r>
              <a:rPr lang="ru-RU" altLang="ru-RU" sz="1600" dirty="0">
                <a:solidFill>
                  <a:srgbClr val="404040"/>
                </a:solidFill>
                <a:latin typeface="Inter"/>
              </a:rPr>
              <a:t>и </a:t>
            </a:r>
            <a:r>
              <a:rPr lang="en-US" altLang="ru-RU" sz="1600" dirty="0">
                <a:solidFill>
                  <a:srgbClr val="404040"/>
                </a:solidFill>
                <a:latin typeface="Inter"/>
              </a:rPr>
              <a:t>HAM10000 Lesion Segmentations</a:t>
            </a:r>
            <a:endParaRPr kumimoji="0" lang="ru-RU" altLang="ru-RU" sz="1600" b="0" i="0" u="none" strike="noStrike" cap="none" normalizeH="0" baseline="0" dirty="0">
              <a:ln>
                <a:noFill/>
              </a:ln>
              <a:solidFill>
                <a:srgbClr val="404040"/>
              </a:solidFill>
              <a:effectLst/>
              <a:latin typeface="Inter"/>
            </a:endParaRPr>
          </a:p>
          <a:p>
            <a:pPr lvl="0" eaLnBrk="0" fontAlgn="base" hangingPunct="0">
              <a:spcBef>
                <a:spcPct val="0"/>
              </a:spcBef>
              <a:spcAft>
                <a:spcPct val="0"/>
              </a:spcAft>
              <a:buFontTx/>
              <a:buChar char="•"/>
            </a:pPr>
            <a:r>
              <a:rPr kumimoji="0" lang="ru-RU" altLang="ru-RU" sz="1600" b="1" i="0" u="none" strike="noStrike" cap="none" normalizeH="0" baseline="0" dirty="0">
                <a:ln>
                  <a:noFill/>
                </a:ln>
                <a:solidFill>
                  <a:srgbClr val="404040"/>
                </a:solidFill>
                <a:effectLst/>
                <a:latin typeface="Inter"/>
              </a:rPr>
              <a:t>Размер:</a:t>
            </a:r>
            <a:r>
              <a:rPr kumimoji="0" lang="ru-RU" altLang="ru-RU" sz="1600" b="0" i="0" u="none" strike="noStrike" cap="none" normalizeH="0" baseline="0" dirty="0">
                <a:ln>
                  <a:noFill/>
                </a:ln>
                <a:solidFill>
                  <a:srgbClr val="404040"/>
                </a:solidFill>
                <a:effectLst/>
                <a:latin typeface="Inter"/>
              </a:rPr>
              <a:t> 10,015 изображений кожных новообразований + </a:t>
            </a:r>
            <a:r>
              <a:rPr lang="en-US" altLang="ru-RU" sz="1600" dirty="0">
                <a:solidFill>
                  <a:srgbClr val="404040"/>
                </a:solidFill>
                <a:latin typeface="Inter"/>
              </a:rPr>
              <a:t>segmentation masks</a:t>
            </a:r>
            <a:r>
              <a:rPr kumimoji="0" lang="ru-RU" altLang="ru-RU" sz="1600" b="0" i="0" u="none" strike="noStrike" cap="none" normalizeH="0" baseline="0" dirty="0">
                <a:ln>
                  <a:noFill/>
                </a:ln>
                <a:solidFill>
                  <a:srgbClr val="404040"/>
                </a:solidFill>
                <a:effectLst/>
                <a:latin typeface="Inte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600" b="1" i="0" u="none" strike="noStrike" cap="none" normalizeH="0" baseline="0" dirty="0">
                <a:ln>
                  <a:noFill/>
                </a:ln>
                <a:solidFill>
                  <a:srgbClr val="404040"/>
                </a:solidFill>
                <a:effectLst/>
                <a:latin typeface="Inter"/>
              </a:rPr>
              <a:t>Классы:</a:t>
            </a:r>
            <a:r>
              <a:rPr kumimoji="0" lang="ru-RU" altLang="ru-RU" sz="1600" b="0" i="0" u="none" strike="noStrike" cap="none" normalizeH="0" baseline="0" dirty="0">
                <a:ln>
                  <a:noFill/>
                </a:ln>
                <a:solidFill>
                  <a:srgbClr val="404040"/>
                </a:solidFill>
                <a:effectLst/>
                <a:latin typeface="Inter"/>
              </a:rPr>
              <a:t> 7 типов кожных заболеваний:</a:t>
            </a:r>
          </a:p>
          <a:p>
            <a:pPr lvl="1" eaLnBrk="0" fontAlgn="base" hangingPunct="0">
              <a:spcBef>
                <a:spcPct val="0"/>
              </a:spcBef>
              <a:spcAft>
                <a:spcPct val="0"/>
              </a:spcAft>
              <a:buFontTx/>
              <a:buAutoNum type="arabicPeriod"/>
            </a:pPr>
            <a:r>
              <a:rPr kumimoji="0" lang="ru-RU" altLang="ru-RU" sz="1600" b="1" i="0" u="none" strike="noStrike" cap="none" normalizeH="0" baseline="0" dirty="0" err="1">
                <a:ln>
                  <a:noFill/>
                </a:ln>
                <a:solidFill>
                  <a:srgbClr val="404040"/>
                </a:solidFill>
                <a:effectLst/>
                <a:latin typeface="Inter"/>
              </a:rPr>
              <a:t>akiec</a:t>
            </a:r>
            <a:r>
              <a:rPr kumimoji="0" lang="ru-RU" altLang="ru-RU" sz="1600" b="0" i="0" u="none" strike="noStrike" cap="none" normalizeH="0" baseline="0" dirty="0">
                <a:ln>
                  <a:noFill/>
                </a:ln>
                <a:solidFill>
                  <a:srgbClr val="404040"/>
                </a:solidFill>
                <a:effectLst/>
                <a:latin typeface="Inter"/>
              </a:rPr>
              <a:t> — </a:t>
            </a:r>
            <a:r>
              <a:rPr lang="en-US" altLang="ru-RU" sz="1600" dirty="0">
                <a:solidFill>
                  <a:srgbClr val="404040"/>
                </a:solidFill>
                <a:latin typeface="Inter"/>
              </a:rPr>
              <a:t>Actinic keratoses</a:t>
            </a:r>
            <a:r>
              <a:rPr lang="ru-RU" altLang="ru-RU" sz="1600" dirty="0">
                <a:solidFill>
                  <a:srgbClr val="404040"/>
                </a:solidFill>
                <a:latin typeface="Inter"/>
              </a:rPr>
              <a:t> (</a:t>
            </a:r>
            <a:r>
              <a:rPr kumimoji="0" lang="ru-RU" altLang="ru-RU" sz="1600" b="0" i="0" u="none" strike="noStrike" cap="none" normalizeH="0" baseline="0" dirty="0">
                <a:ln>
                  <a:noFill/>
                </a:ln>
                <a:solidFill>
                  <a:srgbClr val="404040"/>
                </a:solidFill>
                <a:effectLst/>
                <a:latin typeface="Inter"/>
              </a:rPr>
              <a:t>актинический кератоз и плоскоклеточный рак).</a:t>
            </a:r>
          </a:p>
          <a:p>
            <a:pPr lvl="1" eaLnBrk="0" fontAlgn="base" hangingPunct="0">
              <a:spcBef>
                <a:spcPct val="0"/>
              </a:spcBef>
              <a:spcAft>
                <a:spcPct val="0"/>
              </a:spcAft>
              <a:buFontTx/>
              <a:buAutoNum type="arabicPeriod" startAt="2"/>
            </a:pPr>
            <a:r>
              <a:rPr kumimoji="0" lang="ru-RU" altLang="ru-RU" sz="1600" b="1" i="0" u="none" strike="noStrike" cap="none" normalizeH="0" baseline="0" dirty="0" err="1">
                <a:ln>
                  <a:noFill/>
                </a:ln>
                <a:solidFill>
                  <a:srgbClr val="404040"/>
                </a:solidFill>
                <a:effectLst/>
                <a:latin typeface="Inter"/>
              </a:rPr>
              <a:t>bcc</a:t>
            </a:r>
            <a:r>
              <a:rPr kumimoji="0" lang="ru-RU" altLang="ru-RU" sz="1600" b="0" i="0" u="none" strike="noStrike" cap="none" normalizeH="0" baseline="0" dirty="0">
                <a:ln>
                  <a:noFill/>
                </a:ln>
                <a:solidFill>
                  <a:srgbClr val="404040"/>
                </a:solidFill>
                <a:effectLst/>
                <a:latin typeface="Inter"/>
              </a:rPr>
              <a:t> — </a:t>
            </a:r>
            <a:r>
              <a:rPr lang="en-US" altLang="ru-RU" sz="1600" dirty="0">
                <a:solidFill>
                  <a:srgbClr val="404040"/>
                </a:solidFill>
                <a:latin typeface="Inter"/>
              </a:rPr>
              <a:t>Basal cell carcinoma</a:t>
            </a:r>
            <a:r>
              <a:rPr lang="ru-RU" altLang="ru-RU" sz="1600" dirty="0">
                <a:solidFill>
                  <a:srgbClr val="404040"/>
                </a:solidFill>
                <a:latin typeface="Inter"/>
              </a:rPr>
              <a:t> (</a:t>
            </a:r>
            <a:r>
              <a:rPr kumimoji="0" lang="ru-RU" altLang="ru-RU" sz="1600" b="0" i="0" u="none" strike="noStrike" cap="none" normalizeH="0" baseline="0" dirty="0">
                <a:ln>
                  <a:noFill/>
                </a:ln>
                <a:solidFill>
                  <a:srgbClr val="404040"/>
                </a:solidFill>
                <a:effectLst/>
                <a:latin typeface="Inter"/>
              </a:rPr>
              <a:t>базальноклеточная карцинома).</a:t>
            </a:r>
          </a:p>
          <a:p>
            <a:pPr lvl="1" eaLnBrk="0" fontAlgn="base" hangingPunct="0">
              <a:spcBef>
                <a:spcPct val="0"/>
              </a:spcBef>
              <a:spcAft>
                <a:spcPct val="0"/>
              </a:spcAft>
              <a:buFontTx/>
              <a:buAutoNum type="arabicPeriod" startAt="3"/>
            </a:pPr>
            <a:r>
              <a:rPr kumimoji="0" lang="ru-RU" altLang="ru-RU" sz="1600" b="1" i="0" u="none" strike="noStrike" cap="none" normalizeH="0" baseline="0" dirty="0" err="1">
                <a:ln>
                  <a:noFill/>
                </a:ln>
                <a:solidFill>
                  <a:srgbClr val="404040"/>
                </a:solidFill>
                <a:effectLst/>
                <a:latin typeface="Inter"/>
              </a:rPr>
              <a:t>bkl</a:t>
            </a:r>
            <a:r>
              <a:rPr kumimoji="0" lang="ru-RU" altLang="ru-RU" sz="1600" b="0" i="0" u="none" strike="noStrike" cap="none" normalizeH="0" baseline="0" dirty="0">
                <a:ln>
                  <a:noFill/>
                </a:ln>
                <a:solidFill>
                  <a:srgbClr val="404040"/>
                </a:solidFill>
                <a:effectLst/>
                <a:latin typeface="Inter"/>
              </a:rPr>
              <a:t> — </a:t>
            </a:r>
            <a:r>
              <a:rPr lang="en-US" altLang="ru-RU" sz="1600" dirty="0">
                <a:solidFill>
                  <a:srgbClr val="404040"/>
                </a:solidFill>
                <a:latin typeface="Inter"/>
              </a:rPr>
              <a:t>Benign keratosis-like lesions</a:t>
            </a:r>
            <a:r>
              <a:rPr lang="ru-RU" altLang="ru-RU" sz="1600" dirty="0">
                <a:solidFill>
                  <a:srgbClr val="404040"/>
                </a:solidFill>
                <a:latin typeface="Inter"/>
              </a:rPr>
              <a:t> (</a:t>
            </a:r>
            <a:r>
              <a:rPr kumimoji="0" lang="ru-RU" altLang="ru-RU" sz="1600" b="0" i="0" u="none" strike="noStrike" cap="none" normalizeH="0" baseline="0" dirty="0">
                <a:ln>
                  <a:noFill/>
                </a:ln>
                <a:solidFill>
                  <a:srgbClr val="404040"/>
                </a:solidFill>
                <a:effectLst/>
                <a:latin typeface="Inter"/>
              </a:rPr>
              <a:t>доброкачественные кератозы).</a:t>
            </a:r>
          </a:p>
          <a:p>
            <a:pPr lvl="1" eaLnBrk="0" fontAlgn="base" hangingPunct="0">
              <a:spcBef>
                <a:spcPct val="0"/>
              </a:spcBef>
              <a:spcAft>
                <a:spcPct val="0"/>
              </a:spcAft>
              <a:buFontTx/>
              <a:buAutoNum type="arabicPeriod" startAt="4"/>
            </a:pPr>
            <a:r>
              <a:rPr kumimoji="0" lang="ru-RU" altLang="ru-RU" sz="1600" b="1" i="0" u="none" strike="noStrike" cap="none" normalizeH="0" baseline="0" dirty="0" err="1">
                <a:ln>
                  <a:noFill/>
                </a:ln>
                <a:solidFill>
                  <a:srgbClr val="404040"/>
                </a:solidFill>
                <a:effectLst/>
                <a:latin typeface="Inter"/>
              </a:rPr>
              <a:t>df</a:t>
            </a:r>
            <a:r>
              <a:rPr kumimoji="0" lang="ru-RU" altLang="ru-RU" sz="1600" b="0" i="0" u="none" strike="noStrike" cap="none" normalizeH="0" baseline="0" dirty="0">
                <a:ln>
                  <a:noFill/>
                </a:ln>
                <a:solidFill>
                  <a:srgbClr val="404040"/>
                </a:solidFill>
                <a:effectLst/>
                <a:latin typeface="Inter"/>
              </a:rPr>
              <a:t> — </a:t>
            </a:r>
            <a:r>
              <a:rPr lang="en-US" altLang="ru-RU" sz="1600" dirty="0">
                <a:solidFill>
                  <a:srgbClr val="404040"/>
                </a:solidFill>
                <a:latin typeface="Inter"/>
              </a:rPr>
              <a:t>Dermatofibroma</a:t>
            </a:r>
            <a:r>
              <a:rPr lang="ru-RU" altLang="ru-RU" sz="1600" dirty="0">
                <a:solidFill>
                  <a:srgbClr val="404040"/>
                </a:solidFill>
                <a:latin typeface="Inter"/>
              </a:rPr>
              <a:t> (</a:t>
            </a:r>
            <a:r>
              <a:rPr kumimoji="0" lang="ru-RU" altLang="ru-RU" sz="1600" b="0" i="0" u="none" strike="noStrike" cap="none" normalizeH="0" baseline="0" dirty="0" err="1">
                <a:ln>
                  <a:noFill/>
                </a:ln>
                <a:solidFill>
                  <a:srgbClr val="404040"/>
                </a:solidFill>
                <a:effectLst/>
                <a:latin typeface="Inter"/>
              </a:rPr>
              <a:t>дерматофиброма</a:t>
            </a:r>
            <a:r>
              <a:rPr kumimoji="0" lang="ru-RU" altLang="ru-RU" sz="1600" b="0" i="0" u="none" strike="noStrike" cap="none" normalizeH="0" baseline="0" dirty="0">
                <a:ln>
                  <a:noFill/>
                </a:ln>
                <a:solidFill>
                  <a:srgbClr val="404040"/>
                </a:solidFill>
                <a:effectLst/>
                <a:latin typeface="Inter"/>
              </a:rPr>
              <a:t>).</a:t>
            </a:r>
          </a:p>
          <a:p>
            <a:pPr lvl="1" eaLnBrk="0" fontAlgn="base" hangingPunct="0">
              <a:spcBef>
                <a:spcPct val="0"/>
              </a:spcBef>
              <a:spcAft>
                <a:spcPct val="0"/>
              </a:spcAft>
              <a:buFontTx/>
              <a:buAutoNum type="arabicPeriod" startAt="5"/>
            </a:pPr>
            <a:r>
              <a:rPr kumimoji="0" lang="ru-RU" altLang="ru-RU" sz="1600" b="1" i="0" u="none" strike="noStrike" cap="none" normalizeH="0" baseline="0" dirty="0" err="1">
                <a:ln>
                  <a:noFill/>
                </a:ln>
                <a:solidFill>
                  <a:srgbClr val="404040"/>
                </a:solidFill>
                <a:effectLst/>
                <a:latin typeface="Inter"/>
              </a:rPr>
              <a:t>mel</a:t>
            </a:r>
            <a:r>
              <a:rPr kumimoji="0" lang="ru-RU" altLang="ru-RU" sz="1600" b="0" i="0" u="none" strike="noStrike" cap="none" normalizeH="0" baseline="0" dirty="0">
                <a:ln>
                  <a:noFill/>
                </a:ln>
                <a:solidFill>
                  <a:srgbClr val="404040"/>
                </a:solidFill>
                <a:effectLst/>
                <a:latin typeface="Inter"/>
              </a:rPr>
              <a:t> — </a:t>
            </a:r>
            <a:r>
              <a:rPr lang="en-US" altLang="ru-RU" sz="1600" dirty="0">
                <a:solidFill>
                  <a:srgbClr val="404040"/>
                </a:solidFill>
                <a:latin typeface="Inter"/>
              </a:rPr>
              <a:t>Melanoma</a:t>
            </a:r>
            <a:r>
              <a:rPr lang="ru-RU" altLang="ru-RU" sz="1600" dirty="0">
                <a:solidFill>
                  <a:srgbClr val="404040"/>
                </a:solidFill>
                <a:latin typeface="Inter"/>
              </a:rPr>
              <a:t> (</a:t>
            </a:r>
            <a:r>
              <a:rPr kumimoji="0" lang="ru-RU" altLang="ru-RU" sz="1600" b="0" i="0" u="none" strike="noStrike" cap="none" normalizeH="0" baseline="0" dirty="0">
                <a:ln>
                  <a:noFill/>
                </a:ln>
                <a:solidFill>
                  <a:srgbClr val="404040"/>
                </a:solidFill>
                <a:effectLst/>
                <a:latin typeface="Inter"/>
              </a:rPr>
              <a:t>меланома).</a:t>
            </a:r>
          </a:p>
          <a:p>
            <a:pPr lvl="1" eaLnBrk="0" fontAlgn="base" hangingPunct="0">
              <a:spcBef>
                <a:spcPct val="0"/>
              </a:spcBef>
              <a:spcAft>
                <a:spcPct val="0"/>
              </a:spcAft>
              <a:buFontTx/>
              <a:buAutoNum type="arabicPeriod" startAt="6"/>
            </a:pPr>
            <a:r>
              <a:rPr kumimoji="0" lang="ru-RU" altLang="ru-RU" sz="1600" b="1" i="0" u="none" strike="noStrike" cap="none" normalizeH="0" baseline="0" dirty="0" err="1">
                <a:ln>
                  <a:noFill/>
                </a:ln>
                <a:solidFill>
                  <a:srgbClr val="404040"/>
                </a:solidFill>
                <a:effectLst/>
                <a:latin typeface="Inter"/>
              </a:rPr>
              <a:t>nv</a:t>
            </a:r>
            <a:r>
              <a:rPr kumimoji="0" lang="ru-RU" altLang="ru-RU" sz="1600" b="0" i="0" u="none" strike="noStrike" cap="none" normalizeH="0" baseline="0" dirty="0">
                <a:ln>
                  <a:noFill/>
                </a:ln>
                <a:solidFill>
                  <a:srgbClr val="404040"/>
                </a:solidFill>
                <a:effectLst/>
                <a:latin typeface="Inter"/>
              </a:rPr>
              <a:t> — </a:t>
            </a:r>
            <a:r>
              <a:rPr lang="en-US" altLang="ru-RU" sz="1600" dirty="0">
                <a:solidFill>
                  <a:srgbClr val="404040"/>
                </a:solidFill>
                <a:latin typeface="Inter"/>
              </a:rPr>
              <a:t>Melanocytic nevi</a:t>
            </a:r>
            <a:r>
              <a:rPr lang="ru-RU" altLang="ru-RU" sz="1600" dirty="0">
                <a:solidFill>
                  <a:srgbClr val="404040"/>
                </a:solidFill>
                <a:latin typeface="Inter"/>
              </a:rPr>
              <a:t> (</a:t>
            </a:r>
            <a:r>
              <a:rPr kumimoji="0" lang="ru-RU" altLang="ru-RU" sz="1600" b="0" i="0" u="none" strike="noStrike" cap="none" normalizeH="0" baseline="0" dirty="0" err="1">
                <a:ln>
                  <a:noFill/>
                </a:ln>
                <a:solidFill>
                  <a:srgbClr val="404040"/>
                </a:solidFill>
                <a:effectLst/>
                <a:latin typeface="Inter"/>
              </a:rPr>
              <a:t>меланоцитарный</a:t>
            </a:r>
            <a:r>
              <a:rPr kumimoji="0" lang="ru-RU" altLang="ru-RU" sz="1600" b="0" i="0" u="none" strike="noStrike" cap="none" normalizeH="0" baseline="0" dirty="0">
                <a:ln>
                  <a:noFill/>
                </a:ln>
                <a:solidFill>
                  <a:srgbClr val="404040"/>
                </a:solidFill>
                <a:effectLst/>
                <a:latin typeface="Inter"/>
              </a:rPr>
              <a:t> </a:t>
            </a:r>
            <a:r>
              <a:rPr kumimoji="0" lang="ru-RU" altLang="ru-RU" sz="1600" b="0" i="0" u="none" strike="noStrike" cap="none" normalizeH="0" baseline="0" dirty="0" err="1">
                <a:ln>
                  <a:noFill/>
                </a:ln>
                <a:solidFill>
                  <a:srgbClr val="404040"/>
                </a:solidFill>
                <a:effectLst/>
                <a:latin typeface="Inter"/>
              </a:rPr>
              <a:t>невус</a:t>
            </a:r>
            <a:r>
              <a:rPr kumimoji="0" lang="ru-RU" altLang="ru-RU" sz="1600" b="0" i="0" u="none" strike="noStrike" cap="none" normalizeH="0" baseline="0" dirty="0">
                <a:ln>
                  <a:noFill/>
                </a:ln>
                <a:solidFill>
                  <a:srgbClr val="404040"/>
                </a:solidFill>
                <a:effectLst/>
                <a:latin typeface="Inter"/>
              </a:rPr>
              <a:t>).</a:t>
            </a:r>
          </a:p>
          <a:p>
            <a:pPr lvl="1" eaLnBrk="0" fontAlgn="base" hangingPunct="0">
              <a:spcBef>
                <a:spcPct val="0"/>
              </a:spcBef>
              <a:spcAft>
                <a:spcPct val="0"/>
              </a:spcAft>
              <a:buFontTx/>
              <a:buAutoNum type="arabicPeriod" startAt="7"/>
            </a:pPr>
            <a:r>
              <a:rPr kumimoji="0" lang="ru-RU" altLang="ru-RU" sz="1600" b="1" i="0" u="none" strike="noStrike" cap="none" normalizeH="0" baseline="0" dirty="0" err="1">
                <a:ln>
                  <a:noFill/>
                </a:ln>
                <a:solidFill>
                  <a:srgbClr val="404040"/>
                </a:solidFill>
                <a:effectLst/>
                <a:latin typeface="Inter"/>
              </a:rPr>
              <a:t>vasc</a:t>
            </a:r>
            <a:r>
              <a:rPr kumimoji="0" lang="ru-RU" altLang="ru-RU" sz="1600" b="0" i="0" u="none" strike="noStrike" cap="none" normalizeH="0" baseline="0" dirty="0">
                <a:ln>
                  <a:noFill/>
                </a:ln>
                <a:solidFill>
                  <a:srgbClr val="404040"/>
                </a:solidFill>
                <a:effectLst/>
                <a:latin typeface="Inter"/>
              </a:rPr>
              <a:t> — </a:t>
            </a:r>
            <a:r>
              <a:rPr lang="en-US" altLang="ru-RU" sz="1600" dirty="0">
                <a:solidFill>
                  <a:srgbClr val="404040"/>
                </a:solidFill>
                <a:latin typeface="Inter"/>
              </a:rPr>
              <a:t>Vascular lesions</a:t>
            </a:r>
            <a:r>
              <a:rPr lang="ru-RU" altLang="ru-RU" sz="1600" dirty="0">
                <a:solidFill>
                  <a:srgbClr val="404040"/>
                </a:solidFill>
                <a:latin typeface="Inter"/>
              </a:rPr>
              <a:t> (</a:t>
            </a:r>
            <a:r>
              <a:rPr kumimoji="0" lang="ru-RU" altLang="ru-RU" sz="1600" b="0" i="0" u="none" strike="noStrike" cap="none" normalizeH="0" baseline="0" dirty="0">
                <a:ln>
                  <a:noFill/>
                </a:ln>
                <a:solidFill>
                  <a:srgbClr val="404040"/>
                </a:solidFill>
                <a:effectLst/>
                <a:latin typeface="Inter"/>
              </a:rPr>
              <a:t>сосудистые поражения).</a:t>
            </a:r>
          </a:p>
          <a:p>
            <a:pPr lvl="1" eaLnBrk="0" fontAlgn="base" hangingPunct="0">
              <a:spcBef>
                <a:spcPct val="0"/>
              </a:spcBef>
              <a:spcAft>
                <a:spcPct val="0"/>
              </a:spcAft>
            </a:pPr>
            <a:endParaRPr kumimoji="0" lang="ru-RU" altLang="ru-RU" sz="1600" b="0" i="0" u="none" strike="noStrike" cap="none" normalizeH="0" baseline="0" dirty="0">
              <a:ln>
                <a:noFill/>
              </a:ln>
              <a:solidFill>
                <a:srgbClr val="404040"/>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600" b="1" i="0" u="none" strike="noStrike" cap="none" normalizeH="0" baseline="0" dirty="0">
                <a:ln>
                  <a:noFill/>
                </a:ln>
                <a:solidFill>
                  <a:srgbClr val="404040"/>
                </a:solidFill>
                <a:effectLst/>
                <a:latin typeface="Inter"/>
              </a:rPr>
              <a:t>Характеристики изображений:</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600" b="0" i="0" u="none" strike="noStrike" cap="none" normalizeH="0" baseline="0" dirty="0">
                <a:ln>
                  <a:noFill/>
                </a:ln>
                <a:solidFill>
                  <a:srgbClr val="404040"/>
                </a:solidFill>
                <a:effectLst/>
                <a:latin typeface="Inter"/>
              </a:rPr>
              <a:t>Разрешение: 450x600 пикселей.</a:t>
            </a:r>
          </a:p>
          <a:p>
            <a:pPr lvl="0" eaLnBrk="0" fontAlgn="base" hangingPunct="0">
              <a:spcBef>
                <a:spcPct val="0"/>
              </a:spcBef>
              <a:spcAft>
                <a:spcPct val="0"/>
              </a:spcAft>
              <a:buFontTx/>
              <a:buChar char="•"/>
            </a:pPr>
            <a:r>
              <a:rPr kumimoji="0" lang="ru-RU" altLang="ru-RU" sz="1600" b="0" i="0" u="none" strike="noStrike" cap="none" normalizeH="0" baseline="0" dirty="0">
                <a:ln>
                  <a:noFill/>
                </a:ln>
                <a:solidFill>
                  <a:srgbClr val="404040"/>
                </a:solidFill>
                <a:effectLst/>
                <a:latin typeface="Inter"/>
              </a:rPr>
              <a:t>Формат: JPEG(</a:t>
            </a:r>
            <a:r>
              <a:rPr lang="en-US" altLang="ru-RU" sz="1600" dirty="0">
                <a:solidFill>
                  <a:srgbClr val="404040"/>
                </a:solidFill>
                <a:latin typeface="Inter"/>
              </a:rPr>
              <a:t>Skin Cancer MNIST: HAM10000</a:t>
            </a:r>
            <a:r>
              <a:rPr kumimoji="0" lang="ru-RU" altLang="ru-RU" sz="1600" b="0" i="0" u="none" strike="noStrike" cap="none" normalizeH="0" baseline="0" dirty="0">
                <a:ln>
                  <a:noFill/>
                </a:ln>
                <a:solidFill>
                  <a:srgbClr val="404040"/>
                </a:solidFill>
                <a:effectLst/>
                <a:latin typeface="Inter"/>
              </a:rPr>
              <a:t>) и </a:t>
            </a:r>
            <a:r>
              <a:rPr lang="en-US" altLang="ru-RU" sz="1600" dirty="0">
                <a:solidFill>
                  <a:srgbClr val="404040"/>
                </a:solidFill>
                <a:latin typeface="Inter"/>
              </a:rPr>
              <a:t>PNG</a:t>
            </a:r>
            <a:r>
              <a:rPr lang="ru-RU" altLang="ru-RU" sz="1600" dirty="0">
                <a:solidFill>
                  <a:srgbClr val="404040"/>
                </a:solidFill>
                <a:latin typeface="Inter"/>
              </a:rPr>
              <a:t>(</a:t>
            </a:r>
            <a:r>
              <a:rPr lang="en-US" altLang="ru-RU" sz="1600" dirty="0">
                <a:solidFill>
                  <a:srgbClr val="404040"/>
                </a:solidFill>
                <a:latin typeface="Inter"/>
              </a:rPr>
              <a:t>HAM10000 Lesion Segmentations</a:t>
            </a:r>
            <a:r>
              <a:rPr lang="ru-RU" altLang="ru-RU" sz="1600" dirty="0">
                <a:solidFill>
                  <a:srgbClr val="404040"/>
                </a:solidFill>
                <a:latin typeface="Inter"/>
              </a:rPr>
              <a:t>)</a:t>
            </a:r>
            <a:r>
              <a:rPr kumimoji="0" lang="ru-RU" altLang="ru-RU" sz="1600" b="0" i="0" u="none" strike="noStrike" cap="none" normalizeH="0" baseline="0" dirty="0">
                <a:ln>
                  <a:noFill/>
                </a:ln>
                <a:solidFill>
                  <a:srgbClr val="404040"/>
                </a:solidFill>
                <a:effectLst/>
                <a:latin typeface="Inte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600" b="0" i="0" u="none" strike="noStrike" cap="none" normalizeH="0" baseline="0" dirty="0">
                <a:ln>
                  <a:noFill/>
                </a:ln>
                <a:solidFill>
                  <a:srgbClr val="404040"/>
                </a:solidFill>
                <a:effectLst/>
                <a:latin typeface="Inter"/>
              </a:rPr>
              <a:t>Источник: </a:t>
            </a:r>
            <a:r>
              <a:rPr kumimoji="0" lang="ru-RU" altLang="ru-RU" sz="1600" b="0" i="0" u="none" strike="noStrike" cap="none" normalizeH="0" baseline="0" dirty="0" err="1">
                <a:ln>
                  <a:noFill/>
                </a:ln>
                <a:solidFill>
                  <a:srgbClr val="404040"/>
                </a:solidFill>
                <a:effectLst/>
                <a:latin typeface="Inter"/>
              </a:rPr>
              <a:t>дерматоскопические</a:t>
            </a:r>
            <a:r>
              <a:rPr kumimoji="0" lang="ru-RU" altLang="ru-RU" sz="1600" b="0" i="0" u="none" strike="noStrike" cap="none" normalizeH="0" baseline="0" dirty="0">
                <a:ln>
                  <a:noFill/>
                </a:ln>
                <a:solidFill>
                  <a:srgbClr val="404040"/>
                </a:solidFill>
                <a:effectLst/>
                <a:latin typeface="Inter"/>
              </a:rPr>
              <a:t> изображения, собранные </a:t>
            </a:r>
          </a:p>
          <a:p>
            <a:pPr lvl="0" eaLnBrk="0" fontAlgn="base" hangingPunct="0">
              <a:spcBef>
                <a:spcPct val="0"/>
              </a:spcBef>
              <a:spcAft>
                <a:spcPct val="0"/>
              </a:spcAft>
            </a:pPr>
            <a:r>
              <a:rPr kumimoji="0" lang="ru-RU" altLang="ru-RU" sz="1600" b="0" i="0" u="none" strike="noStrike" cap="none" normalizeH="0" baseline="0" dirty="0">
                <a:ln>
                  <a:noFill/>
                </a:ln>
                <a:solidFill>
                  <a:srgbClr val="404040"/>
                </a:solidFill>
                <a:effectLst/>
                <a:latin typeface="Inter"/>
              </a:rPr>
              <a:t>в медицинских учреждениях (</a:t>
            </a:r>
            <a:r>
              <a:rPr lang="en-US" altLang="ru-RU" sz="1600" dirty="0">
                <a:latin typeface="Inter"/>
                <a:hlinkClick r:id="rId3">
                  <a:extLst>
                    <a:ext uri="{A12FA001-AC4F-418D-AE19-62706E023703}">
                      <ahyp:hlinkClr xmlns:ahyp="http://schemas.microsoft.com/office/drawing/2018/hyperlinkcolor" val="tx"/>
                    </a:ext>
                  </a:extLst>
                </a:hlinkClick>
              </a:rPr>
              <a:t>ISIC</a:t>
            </a:r>
            <a:r>
              <a:rPr kumimoji="0" lang="ru-RU" altLang="ru-RU" sz="1600" b="0" i="0" u="none" strike="noStrike" cap="none" normalizeH="0" baseline="0" dirty="0">
                <a:ln>
                  <a:noFill/>
                </a:ln>
                <a:effectLst/>
                <a:latin typeface="Inter"/>
              </a:rPr>
              <a:t>).</a:t>
            </a:r>
          </a:p>
          <a:p>
            <a:pPr lvl="0" eaLnBrk="0" fontAlgn="base" hangingPunct="0">
              <a:spcBef>
                <a:spcPct val="0"/>
              </a:spcBef>
              <a:spcAft>
                <a:spcPct val="0"/>
              </a:spcAft>
            </a:pPr>
            <a:endParaRPr kumimoji="0" lang="ru-RU" altLang="ru-RU" sz="1600" b="0" i="0" u="none" strike="noStrike" cap="none" normalizeH="0" baseline="0" dirty="0">
              <a:ln>
                <a:noFill/>
              </a:ln>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600" b="1" i="0" u="none" strike="noStrike" cap="none" normalizeH="0" baseline="0" dirty="0">
                <a:ln>
                  <a:noFill/>
                </a:ln>
                <a:solidFill>
                  <a:srgbClr val="404040"/>
                </a:solidFill>
                <a:effectLst/>
                <a:latin typeface="Inter"/>
              </a:rPr>
              <a:t>Преимущества </a:t>
            </a:r>
            <a:r>
              <a:rPr kumimoji="0" lang="ru-RU" altLang="ru-RU" sz="1600" b="1" i="0" u="none" strike="noStrike" cap="none" normalizeH="0" baseline="0" dirty="0" err="1">
                <a:ln>
                  <a:noFill/>
                </a:ln>
                <a:solidFill>
                  <a:srgbClr val="404040"/>
                </a:solidFill>
                <a:effectLst/>
                <a:latin typeface="Inter"/>
              </a:rPr>
              <a:t>датасета</a:t>
            </a:r>
            <a:r>
              <a:rPr kumimoji="0" lang="ru-RU" altLang="ru-RU" sz="1600" b="1" i="0" u="none" strike="noStrike" cap="none" normalizeH="0" baseline="0" dirty="0">
                <a:ln>
                  <a:noFill/>
                </a:ln>
                <a:solidFill>
                  <a:srgbClr val="404040"/>
                </a:solidFill>
                <a:effectLst/>
                <a:latin typeface="Inte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600" b="0" i="0" u="none" strike="noStrike" cap="none" normalizeH="0" baseline="0" dirty="0">
                <a:ln>
                  <a:noFill/>
                </a:ln>
                <a:solidFill>
                  <a:srgbClr val="404040"/>
                </a:solidFill>
                <a:effectLst/>
                <a:latin typeface="Inter"/>
              </a:rPr>
              <a:t>Большой объем данных (10,015 изображений).</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600" b="0" i="0" u="none" strike="noStrike" cap="none" normalizeH="0" baseline="0" dirty="0">
                <a:ln>
                  <a:noFill/>
                </a:ln>
                <a:solidFill>
                  <a:srgbClr val="404040"/>
                </a:solidFill>
                <a:effectLst/>
                <a:latin typeface="Inter"/>
              </a:rPr>
              <a:t>Разнообразие классов (7 типов заболеваний).</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600" b="0" i="0" u="none" strike="noStrike" cap="none" normalizeH="0" baseline="0" dirty="0">
                <a:ln>
                  <a:noFill/>
                </a:ln>
                <a:solidFill>
                  <a:srgbClr val="404040"/>
                </a:solidFill>
                <a:effectLst/>
                <a:latin typeface="Inter"/>
              </a:rPr>
              <a:t>Высокое качество изображений (</a:t>
            </a:r>
            <a:r>
              <a:rPr kumimoji="0" lang="ru-RU" altLang="ru-RU" sz="1600" b="0" i="0" u="none" strike="noStrike" cap="none" normalizeH="0" baseline="0" dirty="0" err="1">
                <a:ln>
                  <a:noFill/>
                </a:ln>
                <a:solidFill>
                  <a:srgbClr val="404040"/>
                </a:solidFill>
                <a:effectLst/>
                <a:latin typeface="Inter"/>
              </a:rPr>
              <a:t>дерматоскопические</a:t>
            </a:r>
            <a:r>
              <a:rPr kumimoji="0" lang="ru-RU" altLang="ru-RU" sz="1600" b="0" i="0" u="none" strike="noStrike" cap="none" normalizeH="0" baseline="0" dirty="0">
                <a:ln>
                  <a:noFill/>
                </a:ln>
                <a:solidFill>
                  <a:srgbClr val="404040"/>
                </a:solidFill>
                <a:effectLst/>
                <a:latin typeface="Inter"/>
              </a:rPr>
              <a:t> снимки).</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ru-RU" sz="1600" b="1" i="0" u="none" strike="noStrike" cap="none" normalizeH="0" baseline="0" dirty="0">
              <a:ln>
                <a:noFill/>
              </a:ln>
              <a:solidFill>
                <a:srgbClr val="404040"/>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600" b="1" i="0" u="none" strike="noStrike" cap="none" normalizeH="0" baseline="0" dirty="0">
                <a:ln>
                  <a:noFill/>
                </a:ln>
                <a:solidFill>
                  <a:srgbClr val="404040"/>
                </a:solidFill>
                <a:effectLst/>
                <a:latin typeface="Inter"/>
              </a:rPr>
              <a:t>Проблемы </a:t>
            </a:r>
            <a:r>
              <a:rPr kumimoji="0" lang="ru-RU" altLang="ru-RU" sz="1600" b="1" i="0" u="none" strike="noStrike" cap="none" normalizeH="0" baseline="0" dirty="0" err="1">
                <a:ln>
                  <a:noFill/>
                </a:ln>
                <a:solidFill>
                  <a:srgbClr val="404040"/>
                </a:solidFill>
                <a:effectLst/>
                <a:latin typeface="Inter"/>
              </a:rPr>
              <a:t>датасета</a:t>
            </a:r>
            <a:r>
              <a:rPr kumimoji="0" lang="ru-RU" altLang="ru-RU" sz="1600" b="1" i="0" u="none" strike="noStrike" cap="none" normalizeH="0" baseline="0" dirty="0">
                <a:ln>
                  <a:noFill/>
                </a:ln>
                <a:solidFill>
                  <a:srgbClr val="404040"/>
                </a:solidFill>
                <a:effectLst/>
                <a:latin typeface="Inte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600" b="0" i="0" u="none" strike="noStrike" cap="none" normalizeH="0" baseline="0" dirty="0">
                <a:ln>
                  <a:noFill/>
                </a:ln>
                <a:solidFill>
                  <a:srgbClr val="404040"/>
                </a:solidFill>
                <a:effectLst/>
                <a:latin typeface="Inter"/>
              </a:rPr>
              <a:t>Дисбаланс классов</a:t>
            </a:r>
            <a:r>
              <a:rPr lang="en-US" altLang="ru-RU" sz="1600" dirty="0">
                <a:solidFill>
                  <a:srgbClr val="404040"/>
                </a:solidFill>
                <a:latin typeface="Inter"/>
              </a:rPr>
              <a:t>.</a:t>
            </a:r>
            <a:endParaRPr kumimoji="0" lang="ru-RU" altLang="ru-RU" sz="1600" b="0" i="0" u="none" strike="noStrike" cap="none" normalizeH="0" baseline="0" dirty="0">
              <a:ln>
                <a:noFill/>
              </a:ln>
              <a:solidFill>
                <a:srgbClr val="404040"/>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600" b="0" i="0" u="none" strike="noStrike" cap="none" normalizeH="0" baseline="0" dirty="0">
                <a:ln>
                  <a:noFill/>
                </a:ln>
                <a:solidFill>
                  <a:srgbClr val="404040"/>
                </a:solidFill>
                <a:effectLst/>
                <a:latin typeface="Inter"/>
              </a:rPr>
              <a:t>Необходимость предобработки данных (нормализация, аугментация).</a:t>
            </a:r>
          </a:p>
        </p:txBody>
      </p:sp>
      <p:graphicFrame>
        <p:nvGraphicFramePr>
          <p:cNvPr id="7" name="Таблица 6">
            <a:extLst>
              <a:ext uri="{FF2B5EF4-FFF2-40B4-BE49-F238E27FC236}">
                <a16:creationId xmlns:a16="http://schemas.microsoft.com/office/drawing/2014/main" id="{82B07A4B-B6A0-4061-8453-6798DAF517B8}"/>
              </a:ext>
            </a:extLst>
          </p:cNvPr>
          <p:cNvGraphicFramePr>
            <a:graphicFrameLocks noGrp="1"/>
          </p:cNvGraphicFramePr>
          <p:nvPr>
            <p:extLst>
              <p:ext uri="{D42A27DB-BD31-4B8C-83A1-F6EECF244321}">
                <p14:modId xmlns:p14="http://schemas.microsoft.com/office/powerpoint/2010/main" val="1763738387"/>
              </p:ext>
            </p:extLst>
          </p:nvPr>
        </p:nvGraphicFramePr>
        <p:xfrm>
          <a:off x="7969469" y="724704"/>
          <a:ext cx="3925615" cy="1537970"/>
        </p:xfrm>
        <a:graphic>
          <a:graphicData uri="http://schemas.openxmlformats.org/drawingml/2006/table">
            <a:tbl>
              <a:tblPr>
                <a:tableStyleId>{3C2FFA5D-87B4-456A-9821-1D502468CF0F}</a:tableStyleId>
              </a:tblPr>
              <a:tblGrid>
                <a:gridCol w="594504">
                  <a:extLst>
                    <a:ext uri="{9D8B030D-6E8A-4147-A177-3AD203B41FA5}">
                      <a16:colId xmlns:a16="http://schemas.microsoft.com/office/drawing/2014/main" val="3420290778"/>
                    </a:ext>
                  </a:extLst>
                </a:gridCol>
                <a:gridCol w="2503421">
                  <a:extLst>
                    <a:ext uri="{9D8B030D-6E8A-4147-A177-3AD203B41FA5}">
                      <a16:colId xmlns:a16="http://schemas.microsoft.com/office/drawing/2014/main" val="496290890"/>
                    </a:ext>
                  </a:extLst>
                </a:gridCol>
                <a:gridCol w="827690">
                  <a:extLst>
                    <a:ext uri="{9D8B030D-6E8A-4147-A177-3AD203B41FA5}">
                      <a16:colId xmlns:a16="http://schemas.microsoft.com/office/drawing/2014/main" val="81567942"/>
                    </a:ext>
                  </a:extLst>
                </a:gridCol>
              </a:tblGrid>
              <a:tr h="184150">
                <a:tc>
                  <a:txBody>
                    <a:bodyPr/>
                    <a:lstStyle/>
                    <a:p>
                      <a:pPr algn="ctr" fontAlgn="b"/>
                      <a:r>
                        <a:rPr lang="en-US" sz="1400" b="0" u="none" strike="noStrike" cap="none" dirty="0" err="1">
                          <a:solidFill>
                            <a:srgbClr val="000000"/>
                          </a:solidFill>
                          <a:effectLst/>
                          <a:sym typeface="Arial"/>
                        </a:rPr>
                        <a:t>nv</a:t>
                      </a:r>
                      <a:endParaRPr lang="en-US" sz="1400" b="0" i="0" u="none" strike="noStrike" cap="none" dirty="0">
                        <a:solidFill>
                          <a:srgbClr val="000000"/>
                        </a:solidFill>
                        <a:effectLst/>
                        <a:latin typeface="+mn-lt"/>
                        <a:ea typeface="+mn-ea"/>
                        <a:cs typeface="+mn-cs"/>
                        <a:sym typeface="Arial"/>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u="none" strike="noStrike" dirty="0">
                          <a:solidFill>
                            <a:srgbClr val="000000"/>
                          </a:solidFill>
                          <a:effectLst/>
                        </a:rPr>
                        <a:t>Melanocytic nevi </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ru-RU" sz="1400" b="0" u="none" strike="noStrike" dirty="0">
                          <a:solidFill>
                            <a:srgbClr val="000000"/>
                          </a:solidFill>
                          <a:effectLst/>
                        </a:rPr>
                        <a:t>6705</a:t>
                      </a:r>
                      <a:endParaRPr lang="ru-RU"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085950809"/>
                  </a:ext>
                </a:extLst>
              </a:tr>
              <a:tr h="184150">
                <a:tc>
                  <a:txBody>
                    <a:bodyPr/>
                    <a:lstStyle/>
                    <a:p>
                      <a:pPr algn="ctr" fontAlgn="b"/>
                      <a:r>
                        <a:rPr lang="en-US" sz="1400" b="0" u="none" strike="noStrike" cap="none" dirty="0" err="1">
                          <a:solidFill>
                            <a:srgbClr val="000000"/>
                          </a:solidFill>
                          <a:effectLst/>
                          <a:sym typeface="Arial"/>
                        </a:rPr>
                        <a:t>mel</a:t>
                      </a:r>
                      <a:endParaRPr lang="en-US" sz="1400" b="0" i="0" u="none" strike="noStrike" cap="none" dirty="0">
                        <a:solidFill>
                          <a:srgbClr val="000000"/>
                        </a:solidFill>
                        <a:effectLst/>
                        <a:latin typeface="+mn-lt"/>
                        <a:ea typeface="+mn-ea"/>
                        <a:cs typeface="+mn-cs"/>
                        <a:sym typeface="Arial"/>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u="none" strike="noStrike" dirty="0">
                          <a:solidFill>
                            <a:srgbClr val="000000"/>
                          </a:solidFill>
                          <a:effectLst/>
                        </a:rPr>
                        <a:t>Melanoma          </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ru-RU" sz="1400" b="0" u="none" strike="noStrike" dirty="0">
                          <a:solidFill>
                            <a:srgbClr val="000000"/>
                          </a:solidFill>
                          <a:effectLst/>
                        </a:rPr>
                        <a:t>1113</a:t>
                      </a:r>
                      <a:endParaRPr lang="ru-RU"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654091065"/>
                  </a:ext>
                </a:extLst>
              </a:tr>
              <a:tr h="184150">
                <a:tc>
                  <a:txBody>
                    <a:bodyPr/>
                    <a:lstStyle/>
                    <a:p>
                      <a:pPr algn="ctr" fontAlgn="b"/>
                      <a:r>
                        <a:rPr lang="en-US" sz="1400" b="0" u="none" strike="noStrike" cap="none" dirty="0" err="1">
                          <a:solidFill>
                            <a:srgbClr val="000000"/>
                          </a:solidFill>
                          <a:effectLst/>
                          <a:sym typeface="Arial"/>
                        </a:rPr>
                        <a:t>bkl</a:t>
                      </a:r>
                      <a:endParaRPr lang="en-US" sz="1400" b="0" i="0" u="none" strike="noStrike" cap="none" dirty="0">
                        <a:solidFill>
                          <a:srgbClr val="000000"/>
                        </a:solidFill>
                        <a:effectLst/>
                        <a:latin typeface="+mn-lt"/>
                        <a:ea typeface="+mn-ea"/>
                        <a:cs typeface="+mn-cs"/>
                        <a:sym typeface="Arial"/>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u="none" strike="noStrike" dirty="0">
                          <a:solidFill>
                            <a:srgbClr val="000000"/>
                          </a:solidFill>
                          <a:effectLst/>
                        </a:rPr>
                        <a:t>Benign keratosis-like lesions </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ru-RU" sz="1400" b="0" u="none" strike="noStrike" dirty="0">
                          <a:solidFill>
                            <a:srgbClr val="000000"/>
                          </a:solidFill>
                          <a:effectLst/>
                        </a:rPr>
                        <a:t>1099</a:t>
                      </a:r>
                      <a:endParaRPr lang="ru-RU"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307555493"/>
                  </a:ext>
                </a:extLst>
              </a:tr>
              <a:tr h="184150">
                <a:tc>
                  <a:txBody>
                    <a:bodyPr/>
                    <a:lstStyle/>
                    <a:p>
                      <a:pPr algn="ctr" fontAlgn="b"/>
                      <a:r>
                        <a:rPr lang="en-US" sz="1400" b="0" u="none" strike="noStrike" cap="none" dirty="0">
                          <a:solidFill>
                            <a:srgbClr val="000000"/>
                          </a:solidFill>
                          <a:effectLst/>
                          <a:sym typeface="Arial"/>
                        </a:rPr>
                        <a:t>bcc</a:t>
                      </a:r>
                      <a:endParaRPr lang="en-US" sz="1400" b="0" i="0" u="none" strike="noStrike" cap="none" dirty="0">
                        <a:solidFill>
                          <a:srgbClr val="000000"/>
                        </a:solidFill>
                        <a:effectLst/>
                        <a:latin typeface="+mn-lt"/>
                        <a:ea typeface="+mn-ea"/>
                        <a:cs typeface="+mn-cs"/>
                        <a:sym typeface="Arial"/>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u="none" strike="noStrike" dirty="0">
                          <a:solidFill>
                            <a:srgbClr val="000000"/>
                          </a:solidFill>
                          <a:effectLst/>
                        </a:rPr>
                        <a:t>Basal cell carcinoma  </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ru-RU" sz="1400" b="0" u="none" strike="noStrike" dirty="0">
                          <a:solidFill>
                            <a:srgbClr val="000000"/>
                          </a:solidFill>
                          <a:effectLst/>
                        </a:rPr>
                        <a:t>514</a:t>
                      </a:r>
                      <a:endParaRPr lang="ru-RU"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969659543"/>
                  </a:ext>
                </a:extLst>
              </a:tr>
              <a:tr h="184150">
                <a:tc>
                  <a:txBody>
                    <a:bodyPr/>
                    <a:lstStyle/>
                    <a:p>
                      <a:pPr algn="ctr" fontAlgn="b"/>
                      <a:r>
                        <a:rPr lang="en-US" sz="1400" b="0" u="none" strike="noStrike" cap="none" dirty="0" err="1">
                          <a:solidFill>
                            <a:srgbClr val="000000"/>
                          </a:solidFill>
                          <a:effectLst/>
                          <a:sym typeface="Arial"/>
                        </a:rPr>
                        <a:t>akiec</a:t>
                      </a:r>
                      <a:endParaRPr lang="en-US" sz="1400" b="0" i="0" u="none" strike="noStrike" cap="none" dirty="0">
                        <a:solidFill>
                          <a:srgbClr val="000000"/>
                        </a:solidFill>
                        <a:effectLst/>
                        <a:latin typeface="+mn-lt"/>
                        <a:ea typeface="+mn-ea"/>
                        <a:cs typeface="+mn-cs"/>
                        <a:sym typeface="Arial"/>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u="none" strike="noStrike" dirty="0">
                          <a:solidFill>
                            <a:srgbClr val="000000"/>
                          </a:solidFill>
                          <a:effectLst/>
                        </a:rPr>
                        <a:t>Actinic keratoses  </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ru-RU" sz="1400" b="0" u="none" strike="noStrike" dirty="0">
                          <a:solidFill>
                            <a:srgbClr val="000000"/>
                          </a:solidFill>
                          <a:effectLst/>
                        </a:rPr>
                        <a:t>327</a:t>
                      </a:r>
                      <a:endParaRPr lang="ru-RU"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059640510"/>
                  </a:ext>
                </a:extLst>
              </a:tr>
              <a:tr h="184150">
                <a:tc>
                  <a:txBody>
                    <a:bodyPr/>
                    <a:lstStyle/>
                    <a:p>
                      <a:pPr algn="ctr" fontAlgn="b"/>
                      <a:r>
                        <a:rPr lang="en-US" sz="1400" b="0" u="none" strike="noStrike" cap="none" dirty="0" err="1">
                          <a:solidFill>
                            <a:srgbClr val="000000"/>
                          </a:solidFill>
                          <a:effectLst/>
                          <a:sym typeface="Arial"/>
                        </a:rPr>
                        <a:t>vasc</a:t>
                      </a:r>
                      <a:endParaRPr lang="en-US" sz="1400" b="0" i="0" u="none" strike="noStrike" cap="none" dirty="0">
                        <a:solidFill>
                          <a:srgbClr val="000000"/>
                        </a:solidFill>
                        <a:effectLst/>
                        <a:latin typeface="+mn-lt"/>
                        <a:ea typeface="+mn-ea"/>
                        <a:cs typeface="+mn-cs"/>
                        <a:sym typeface="Arial"/>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u="none" strike="noStrike" dirty="0">
                          <a:solidFill>
                            <a:srgbClr val="000000"/>
                          </a:solidFill>
                          <a:effectLst/>
                        </a:rPr>
                        <a:t>Vascular lesions</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ru-RU" sz="1400" b="0" u="none" strike="noStrike" dirty="0">
                          <a:solidFill>
                            <a:srgbClr val="000000"/>
                          </a:solidFill>
                          <a:effectLst/>
                        </a:rPr>
                        <a:t>142</a:t>
                      </a:r>
                      <a:endParaRPr lang="ru-RU"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33377708"/>
                  </a:ext>
                </a:extLst>
              </a:tr>
              <a:tr h="184150">
                <a:tc>
                  <a:txBody>
                    <a:bodyPr/>
                    <a:lstStyle/>
                    <a:p>
                      <a:pPr algn="ctr" fontAlgn="b"/>
                      <a:r>
                        <a:rPr lang="en-US" sz="1400" b="0" u="none" strike="noStrike" cap="none" dirty="0">
                          <a:solidFill>
                            <a:srgbClr val="000000"/>
                          </a:solidFill>
                          <a:effectLst/>
                          <a:sym typeface="Arial"/>
                        </a:rPr>
                        <a:t>df</a:t>
                      </a:r>
                      <a:endParaRPr lang="en-US" sz="1400" b="0" i="0" u="none" strike="noStrike" cap="none" dirty="0">
                        <a:solidFill>
                          <a:srgbClr val="000000"/>
                        </a:solidFill>
                        <a:effectLst/>
                        <a:latin typeface="+mn-lt"/>
                        <a:ea typeface="+mn-ea"/>
                        <a:cs typeface="+mn-cs"/>
                        <a:sym typeface="Arial"/>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u="none" strike="noStrike" dirty="0">
                          <a:solidFill>
                            <a:srgbClr val="000000"/>
                          </a:solidFill>
                          <a:effectLst/>
                        </a:rPr>
                        <a:t>Dermatofibroma</a:t>
                      </a:r>
                      <a:endParaRPr lang="en-US"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ru-RU" sz="1400" b="0" u="none" strike="noStrike" dirty="0">
                          <a:solidFill>
                            <a:srgbClr val="000000"/>
                          </a:solidFill>
                          <a:effectLst/>
                        </a:rPr>
                        <a:t>115</a:t>
                      </a:r>
                      <a:endParaRPr lang="ru-RU" sz="14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263101475"/>
                  </a:ext>
                </a:extLst>
              </a:tr>
            </a:tbl>
          </a:graphicData>
        </a:graphic>
      </p:graphicFrame>
      <p:pic>
        <p:nvPicPr>
          <p:cNvPr id="1027" name="Picture 3">
            <a:extLst>
              <a:ext uri="{FF2B5EF4-FFF2-40B4-BE49-F238E27FC236}">
                <a16:creationId xmlns:a16="http://schemas.microsoft.com/office/drawing/2014/main" id="{20C188D3-BB66-4C15-9A84-09F588B2D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9469" y="2510732"/>
            <a:ext cx="3925614" cy="295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845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pic>
        <p:nvPicPr>
          <p:cNvPr id="2" name="Рисунок 1">
            <a:extLst>
              <a:ext uri="{FF2B5EF4-FFF2-40B4-BE49-F238E27FC236}">
                <a16:creationId xmlns:a16="http://schemas.microsoft.com/office/drawing/2014/main" id="{F02774A4-8987-45AD-850D-266055D720DE}"/>
              </a:ext>
            </a:extLst>
          </p:cNvPr>
          <p:cNvPicPr>
            <a:picLocks noChangeAspect="1"/>
          </p:cNvPicPr>
          <p:nvPr/>
        </p:nvPicPr>
        <p:blipFill>
          <a:blip r:embed="rId3"/>
          <a:stretch>
            <a:fillRect/>
          </a:stretch>
        </p:blipFill>
        <p:spPr>
          <a:xfrm>
            <a:off x="5339254" y="344144"/>
            <a:ext cx="6852746" cy="3854670"/>
          </a:xfrm>
          <a:prstGeom prst="rect">
            <a:avLst/>
          </a:prstGeom>
        </p:spPr>
      </p:pic>
      <p:sp>
        <p:nvSpPr>
          <p:cNvPr id="1568" name="Google Shape;1568;p97"/>
          <p:cNvSpPr/>
          <p:nvPr/>
        </p:nvSpPr>
        <p:spPr>
          <a:xfrm>
            <a:off x="-2748000" y="-512500"/>
            <a:ext cx="7883000" cy="7883000"/>
          </a:xfrm>
          <a:prstGeom prst="ellipse">
            <a:avLst/>
          </a:prstGeom>
          <a:solidFill>
            <a:srgbClr val="4BD0A0"/>
          </a:solidFill>
          <a:ln>
            <a:noFill/>
          </a:ln>
        </p:spPr>
        <p:txBody>
          <a:bodyPr spcFirstLastPara="1" wrap="square" lIns="60950" tIns="60950" rIns="60950" bIns="60950" anchor="ctr" anchorCtr="0">
            <a:noAutofit/>
          </a:bodyPr>
          <a:lstStyle/>
          <a:p>
            <a:pPr defTabSz="609630">
              <a:buClr>
                <a:srgbClr val="000000"/>
              </a:buClr>
            </a:pPr>
            <a:endParaRPr sz="933" kern="0" dirty="0">
              <a:solidFill>
                <a:srgbClr val="000000"/>
              </a:solidFill>
              <a:latin typeface="Arial"/>
              <a:cs typeface="Arial"/>
              <a:sym typeface="Arial"/>
            </a:endParaRPr>
          </a:p>
        </p:txBody>
      </p:sp>
      <p:sp>
        <p:nvSpPr>
          <p:cNvPr id="1569" name="Google Shape;1569;p97"/>
          <p:cNvSpPr txBox="1"/>
          <p:nvPr/>
        </p:nvSpPr>
        <p:spPr>
          <a:xfrm>
            <a:off x="518907" y="1122805"/>
            <a:ext cx="4619296" cy="4627200"/>
          </a:xfrm>
          <a:prstGeom prst="rect">
            <a:avLst/>
          </a:prstGeom>
          <a:noFill/>
          <a:ln>
            <a:noFill/>
          </a:ln>
        </p:spPr>
        <p:txBody>
          <a:bodyPr spcFirstLastPara="1" wrap="square" lIns="0" tIns="0" rIns="0" bIns="0" anchor="ctr" anchorCtr="0">
            <a:noAutofit/>
          </a:bodyPr>
          <a:lstStyle/>
          <a:p>
            <a:pPr algn="ctr" defTabSz="609630">
              <a:lnSpc>
                <a:spcPct val="80000"/>
              </a:lnSpc>
              <a:buClr>
                <a:srgbClr val="323233"/>
              </a:buClr>
              <a:buSzPts val="8600"/>
            </a:pPr>
            <a:r>
              <a:rPr lang="ru-RU" sz="3600" b="1" kern="0" dirty="0">
                <a:solidFill>
                  <a:srgbClr val="000000"/>
                </a:solidFill>
                <a:latin typeface="Proxima Nova"/>
                <a:ea typeface="Proxima Nova"/>
                <a:cs typeface="Proxima Nova"/>
                <a:sym typeface="Proxima Nova"/>
              </a:rPr>
              <a:t>Решение задачи </a:t>
            </a:r>
            <a:r>
              <a:rPr lang="ru-RU" sz="3600" b="1" kern="0" dirty="0" err="1">
                <a:solidFill>
                  <a:srgbClr val="000000"/>
                </a:solidFill>
                <a:latin typeface="Proxima Nova"/>
                <a:ea typeface="Proxima Nova"/>
                <a:cs typeface="Proxima Nova"/>
                <a:sym typeface="Proxima Nova"/>
              </a:rPr>
              <a:t>мультиклассовой</a:t>
            </a:r>
            <a:r>
              <a:rPr lang="ru-RU" sz="3600" b="1" kern="0" dirty="0">
                <a:solidFill>
                  <a:srgbClr val="000000"/>
                </a:solidFill>
                <a:latin typeface="Proxima Nova"/>
                <a:ea typeface="Proxima Nova"/>
                <a:cs typeface="Proxima Nova"/>
                <a:sym typeface="Proxima Nova"/>
              </a:rPr>
              <a:t> классификации</a:t>
            </a:r>
          </a:p>
          <a:p>
            <a:pPr defTabSz="609630">
              <a:lnSpc>
                <a:spcPct val="80000"/>
              </a:lnSpc>
              <a:buClr>
                <a:srgbClr val="323233"/>
              </a:buClr>
              <a:buSzPts val="8600"/>
            </a:pPr>
            <a:r>
              <a:rPr lang="ru" sz="3600" b="1" kern="0" dirty="0">
                <a:solidFill>
                  <a:srgbClr val="000000"/>
                </a:solidFill>
                <a:latin typeface="Proxima Nova"/>
                <a:ea typeface="Proxima Nova"/>
                <a:cs typeface="Proxima Nova"/>
                <a:sym typeface="Proxima Nova"/>
              </a:rPr>
              <a:t> </a:t>
            </a:r>
            <a:endParaRPr sz="3600" b="1" kern="0" dirty="0">
              <a:solidFill>
                <a:srgbClr val="000000"/>
              </a:solidFill>
              <a:latin typeface="Proxima Nova"/>
              <a:ea typeface="Proxima Nova"/>
              <a:cs typeface="Proxima Nova"/>
              <a:sym typeface="Proxima Nova"/>
            </a:endParaRPr>
          </a:p>
        </p:txBody>
      </p:sp>
      <p:grpSp>
        <p:nvGrpSpPr>
          <p:cNvPr id="1570" name="Google Shape;1570;p97"/>
          <p:cNvGrpSpPr/>
          <p:nvPr/>
        </p:nvGrpSpPr>
        <p:grpSpPr>
          <a:xfrm>
            <a:off x="11651734" y="6250314"/>
            <a:ext cx="344717" cy="353773"/>
            <a:chOff x="238125" y="2432825"/>
            <a:chExt cx="779550" cy="781875"/>
          </a:xfrm>
        </p:grpSpPr>
        <p:sp>
          <p:nvSpPr>
            <p:cNvPr id="1571" name="Google Shape;1571;p97"/>
            <p:cNvSpPr/>
            <p:nvPr/>
          </p:nvSpPr>
          <p:spPr>
            <a:xfrm>
              <a:off x="238125" y="2842375"/>
              <a:ext cx="372325" cy="372325"/>
            </a:xfrm>
            <a:custGeom>
              <a:avLst/>
              <a:gdLst/>
              <a:ahLst/>
              <a:cxnLst/>
              <a:rect l="l" t="t" r="r" b="b"/>
              <a:pathLst>
                <a:path w="14893" h="14893" extrusionOk="0">
                  <a:moveTo>
                    <a:pt x="8005" y="0"/>
                  </a:moveTo>
                  <a:cubicBezTo>
                    <a:pt x="7819" y="0"/>
                    <a:pt x="7632" y="0"/>
                    <a:pt x="7446" y="0"/>
                  </a:cubicBezTo>
                  <a:cubicBezTo>
                    <a:pt x="3351" y="0"/>
                    <a:pt x="0" y="3258"/>
                    <a:pt x="0" y="7446"/>
                  </a:cubicBezTo>
                  <a:cubicBezTo>
                    <a:pt x="0" y="11542"/>
                    <a:pt x="3351" y="14892"/>
                    <a:pt x="7446" y="14892"/>
                  </a:cubicBezTo>
                  <a:cubicBezTo>
                    <a:pt x="11542" y="14892"/>
                    <a:pt x="14893" y="11542"/>
                    <a:pt x="14893" y="7446"/>
                  </a:cubicBezTo>
                  <a:cubicBezTo>
                    <a:pt x="14893" y="7074"/>
                    <a:pt x="14799" y="6795"/>
                    <a:pt x="14799" y="6515"/>
                  </a:cubicBezTo>
                  <a:cubicBezTo>
                    <a:pt x="11262" y="6236"/>
                    <a:pt x="8470" y="3444"/>
                    <a:pt x="8005" y="0"/>
                  </a:cubicBezTo>
                  <a:close/>
                </a:path>
              </a:pathLst>
            </a:custGeom>
            <a:solidFill>
              <a:srgbClr val="F3F4F7"/>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72" name="Google Shape;1572;p97"/>
            <p:cNvSpPr/>
            <p:nvPr/>
          </p:nvSpPr>
          <p:spPr>
            <a:xfrm>
              <a:off x="238125" y="2432825"/>
              <a:ext cx="372325" cy="372325"/>
            </a:xfrm>
            <a:custGeom>
              <a:avLst/>
              <a:gdLst/>
              <a:ahLst/>
              <a:cxnLst/>
              <a:rect l="l" t="t" r="r" b="b"/>
              <a:pathLst>
                <a:path w="14893" h="14893" extrusionOk="0">
                  <a:moveTo>
                    <a:pt x="14893" y="7447"/>
                  </a:moveTo>
                  <a:cubicBezTo>
                    <a:pt x="14893" y="3351"/>
                    <a:pt x="11542" y="0"/>
                    <a:pt x="7446" y="0"/>
                  </a:cubicBezTo>
                  <a:cubicBezTo>
                    <a:pt x="3351" y="0"/>
                    <a:pt x="0" y="3351"/>
                    <a:pt x="0" y="7447"/>
                  </a:cubicBezTo>
                  <a:cubicBezTo>
                    <a:pt x="0" y="11542"/>
                    <a:pt x="3351" y="14893"/>
                    <a:pt x="7446" y="14893"/>
                  </a:cubicBezTo>
                  <a:cubicBezTo>
                    <a:pt x="7632" y="14893"/>
                    <a:pt x="7819" y="14893"/>
                    <a:pt x="8005" y="14893"/>
                  </a:cubicBezTo>
                  <a:cubicBezTo>
                    <a:pt x="8284" y="11170"/>
                    <a:pt x="11169" y="8284"/>
                    <a:pt x="14799" y="8005"/>
                  </a:cubicBezTo>
                  <a:cubicBezTo>
                    <a:pt x="14799" y="7819"/>
                    <a:pt x="14893" y="7633"/>
                    <a:pt x="14893" y="7447"/>
                  </a:cubicBezTo>
                  <a:close/>
                </a:path>
              </a:pathLst>
            </a:custGeom>
            <a:solidFill>
              <a:srgbClr val="F3F4F7"/>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73" name="Google Shape;1573;p97"/>
            <p:cNvSpPr/>
            <p:nvPr/>
          </p:nvSpPr>
          <p:spPr>
            <a:xfrm>
              <a:off x="645325" y="2432825"/>
              <a:ext cx="372350" cy="372325"/>
            </a:xfrm>
            <a:custGeom>
              <a:avLst/>
              <a:gdLst/>
              <a:ahLst/>
              <a:cxnLst/>
              <a:rect l="l" t="t" r="r" b="b"/>
              <a:pathLst>
                <a:path w="14894" h="14893" extrusionOk="0">
                  <a:moveTo>
                    <a:pt x="6516" y="14800"/>
                  </a:moveTo>
                  <a:cubicBezTo>
                    <a:pt x="6795" y="14893"/>
                    <a:pt x="7075" y="14893"/>
                    <a:pt x="7447" y="14893"/>
                  </a:cubicBezTo>
                  <a:cubicBezTo>
                    <a:pt x="11542" y="14893"/>
                    <a:pt x="14893" y="11542"/>
                    <a:pt x="14893" y="7447"/>
                  </a:cubicBezTo>
                  <a:cubicBezTo>
                    <a:pt x="14893" y="3351"/>
                    <a:pt x="11542" y="0"/>
                    <a:pt x="7447" y="0"/>
                  </a:cubicBezTo>
                  <a:cubicBezTo>
                    <a:pt x="3351" y="0"/>
                    <a:pt x="1" y="3351"/>
                    <a:pt x="1" y="7447"/>
                  </a:cubicBezTo>
                  <a:cubicBezTo>
                    <a:pt x="1" y="7633"/>
                    <a:pt x="1" y="7819"/>
                    <a:pt x="1" y="8005"/>
                  </a:cubicBezTo>
                  <a:cubicBezTo>
                    <a:pt x="3538" y="8470"/>
                    <a:pt x="6237" y="11263"/>
                    <a:pt x="6516" y="14800"/>
                  </a:cubicBezTo>
                  <a:close/>
                </a:path>
              </a:pathLst>
            </a:custGeom>
            <a:solidFill>
              <a:srgbClr val="F3F4F7"/>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74" name="Google Shape;1574;p97"/>
            <p:cNvSpPr/>
            <p:nvPr/>
          </p:nvSpPr>
          <p:spPr>
            <a:xfrm>
              <a:off x="645325" y="2842375"/>
              <a:ext cx="372350" cy="372325"/>
            </a:xfrm>
            <a:custGeom>
              <a:avLst/>
              <a:gdLst/>
              <a:ahLst/>
              <a:cxnLst/>
              <a:rect l="l" t="t" r="r" b="b"/>
              <a:pathLst>
                <a:path w="14894" h="14893" extrusionOk="0">
                  <a:moveTo>
                    <a:pt x="94" y="6422"/>
                  </a:moveTo>
                  <a:cubicBezTo>
                    <a:pt x="1" y="6795"/>
                    <a:pt x="1" y="7074"/>
                    <a:pt x="1" y="7446"/>
                  </a:cubicBezTo>
                  <a:cubicBezTo>
                    <a:pt x="1" y="11542"/>
                    <a:pt x="3351" y="14892"/>
                    <a:pt x="7447" y="14892"/>
                  </a:cubicBezTo>
                  <a:cubicBezTo>
                    <a:pt x="11542" y="14892"/>
                    <a:pt x="14893" y="11542"/>
                    <a:pt x="14893" y="7446"/>
                  </a:cubicBezTo>
                  <a:cubicBezTo>
                    <a:pt x="14893" y="3258"/>
                    <a:pt x="11542" y="0"/>
                    <a:pt x="7447" y="0"/>
                  </a:cubicBezTo>
                  <a:cubicBezTo>
                    <a:pt x="7075" y="0"/>
                    <a:pt x="6795" y="0"/>
                    <a:pt x="6423" y="0"/>
                  </a:cubicBezTo>
                  <a:cubicBezTo>
                    <a:pt x="6051" y="3351"/>
                    <a:pt x="3351" y="6050"/>
                    <a:pt x="94" y="6422"/>
                  </a:cubicBezTo>
                  <a:close/>
                </a:path>
              </a:pathLst>
            </a:custGeom>
            <a:solidFill>
              <a:srgbClr val="F3F4F7"/>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13" name="Прямоугольник 12">
            <a:extLst>
              <a:ext uri="{FF2B5EF4-FFF2-40B4-BE49-F238E27FC236}">
                <a16:creationId xmlns:a16="http://schemas.microsoft.com/office/drawing/2014/main" id="{E5D9D479-1FFA-47A4-B9DD-6832B1697A75}"/>
              </a:ext>
            </a:extLst>
          </p:cNvPr>
          <p:cNvSpPr/>
          <p:nvPr/>
        </p:nvSpPr>
        <p:spPr>
          <a:xfrm>
            <a:off x="5780707" y="4051739"/>
            <a:ext cx="5662411" cy="193899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ru-RU" sz="2000" dirty="0">
                <a:solidFill>
                  <a:srgbClr val="404040"/>
                </a:solidFill>
                <a:latin typeface="Inter"/>
              </a:rPr>
              <a:t>Основные</a:t>
            </a:r>
            <a:r>
              <a:rPr kumimoji="0" lang="ru-RU" sz="2000" b="0" i="0" u="none" strike="noStrike" kern="1200" cap="none" spc="0" normalizeH="0" baseline="0" noProof="0" dirty="0">
                <a:ln>
                  <a:noFill/>
                </a:ln>
                <a:solidFill>
                  <a:srgbClr val="404040"/>
                </a:solidFill>
                <a:effectLst/>
                <a:uLnTx/>
                <a:uFillTx/>
                <a:latin typeface="Inter"/>
                <a:ea typeface="+mn-ea"/>
                <a:cs typeface="+mn-cs"/>
              </a:rPr>
              <a:t> этапы:</a:t>
            </a:r>
          </a:p>
          <a:p>
            <a:pPr marL="342900" marR="0" lvl="0" indent="-342900" algn="just" defTabSz="914400" rtl="0" eaLnBrk="1" fontAlgn="auto" latinLnBrk="0" hangingPunct="1">
              <a:lnSpc>
                <a:spcPct val="100000"/>
              </a:lnSpc>
              <a:spcBef>
                <a:spcPts val="0"/>
              </a:spcBef>
              <a:spcAft>
                <a:spcPts val="0"/>
              </a:spcAft>
              <a:buClrTx/>
              <a:buSzTx/>
              <a:buFontTx/>
              <a:buChar char="-"/>
              <a:tabLst/>
              <a:defRPr/>
            </a:pPr>
            <a:r>
              <a:rPr lang="ru-RU" sz="2000" dirty="0">
                <a:solidFill>
                  <a:srgbClr val="404040"/>
                </a:solidFill>
                <a:latin typeface="Inter"/>
              </a:rPr>
              <a:t>Подготовка данных;</a:t>
            </a:r>
          </a:p>
          <a:p>
            <a:pPr marL="342900" marR="0" lvl="0" indent="-342900" algn="just" defTabSz="914400" rtl="0" eaLnBrk="1" fontAlgn="auto" latinLnBrk="0" hangingPunct="1">
              <a:lnSpc>
                <a:spcPct val="100000"/>
              </a:lnSpc>
              <a:spcBef>
                <a:spcPts val="0"/>
              </a:spcBef>
              <a:spcAft>
                <a:spcPts val="0"/>
              </a:spcAft>
              <a:buClrTx/>
              <a:buSzTx/>
              <a:buFontTx/>
              <a:buChar char="-"/>
              <a:tabLst/>
              <a:defRPr/>
            </a:pPr>
            <a:r>
              <a:rPr kumimoji="0" lang="ru-RU" sz="2000" b="0" i="0" u="none" strike="noStrike" kern="1200" cap="none" spc="0" normalizeH="0" baseline="0" noProof="0" dirty="0">
                <a:ln>
                  <a:noFill/>
                </a:ln>
                <a:solidFill>
                  <a:srgbClr val="404040"/>
                </a:solidFill>
                <a:effectLst/>
                <a:uLnTx/>
                <a:uFillTx/>
                <a:latin typeface="Inter"/>
                <a:ea typeface="+mn-ea"/>
                <a:cs typeface="+mn-cs"/>
              </a:rPr>
              <a:t>Выбор </a:t>
            </a:r>
            <a:r>
              <a:rPr kumimoji="0" lang="en-US" sz="2000" b="0" i="0" u="none" strike="noStrike" kern="1200" cap="none" spc="0" normalizeH="0" baseline="0" noProof="0" dirty="0">
                <a:ln>
                  <a:noFill/>
                </a:ln>
                <a:solidFill>
                  <a:srgbClr val="404040"/>
                </a:solidFill>
                <a:effectLst/>
                <a:uLnTx/>
                <a:uFillTx/>
                <a:latin typeface="Inter"/>
                <a:ea typeface="+mn-ea"/>
                <a:cs typeface="+mn-cs"/>
              </a:rPr>
              <a:t>CNN</a:t>
            </a:r>
            <a:r>
              <a:rPr lang="ru-RU" sz="2000" dirty="0">
                <a:solidFill>
                  <a:srgbClr val="404040"/>
                </a:solidFill>
                <a:latin typeface="Inter"/>
              </a:rPr>
              <a:t>;</a:t>
            </a:r>
          </a:p>
          <a:p>
            <a:pPr marL="342900" marR="0" lvl="0" indent="-342900" algn="just" defTabSz="914400" rtl="0" eaLnBrk="1" fontAlgn="auto" latinLnBrk="0" hangingPunct="1">
              <a:lnSpc>
                <a:spcPct val="100000"/>
              </a:lnSpc>
              <a:spcBef>
                <a:spcPts val="0"/>
              </a:spcBef>
              <a:spcAft>
                <a:spcPts val="0"/>
              </a:spcAft>
              <a:buClrTx/>
              <a:buSzTx/>
              <a:buFontTx/>
              <a:buChar char="-"/>
              <a:tabLst/>
              <a:defRPr/>
            </a:pPr>
            <a:r>
              <a:rPr kumimoji="0" lang="ru-RU" sz="2000" b="0" i="0" u="none" strike="noStrike" kern="1200" cap="none" spc="0" normalizeH="0" baseline="0" noProof="0" dirty="0">
                <a:ln>
                  <a:noFill/>
                </a:ln>
                <a:solidFill>
                  <a:srgbClr val="404040"/>
                </a:solidFill>
                <a:effectLst/>
                <a:uLnTx/>
                <a:uFillTx/>
                <a:latin typeface="Inter"/>
                <a:ea typeface="+mn-ea"/>
                <a:cs typeface="+mn-cs"/>
              </a:rPr>
              <a:t>Обучение, валидация и тестирование </a:t>
            </a:r>
            <a:r>
              <a:rPr kumimoji="0" lang="en-US" sz="2000" b="0" i="0" u="none" strike="noStrike" kern="1200" cap="none" spc="0" normalizeH="0" baseline="0" noProof="0" dirty="0">
                <a:ln>
                  <a:noFill/>
                </a:ln>
                <a:solidFill>
                  <a:srgbClr val="404040"/>
                </a:solidFill>
                <a:effectLst/>
                <a:uLnTx/>
                <a:uFillTx/>
                <a:latin typeface="Inter"/>
                <a:ea typeface="+mn-ea"/>
                <a:cs typeface="+mn-cs"/>
              </a:rPr>
              <a:t>CNN</a:t>
            </a:r>
            <a:r>
              <a:rPr kumimoji="0" lang="ru-RU" sz="2000" b="0" i="0" u="none" strike="noStrike" kern="1200" cap="none" spc="0" normalizeH="0" baseline="0" noProof="0" dirty="0">
                <a:ln>
                  <a:noFill/>
                </a:ln>
                <a:solidFill>
                  <a:srgbClr val="404040"/>
                </a:solidFill>
                <a:effectLst/>
                <a:uLnTx/>
                <a:uFillTx/>
                <a:latin typeface="Inter"/>
                <a:ea typeface="+mn-ea"/>
                <a:cs typeface="+mn-cs"/>
              </a:rPr>
              <a:t>;</a:t>
            </a:r>
          </a:p>
          <a:p>
            <a:pPr marL="342900" marR="0" lvl="0" indent="-342900" algn="just" defTabSz="914400" rtl="0" eaLnBrk="1" fontAlgn="auto" latinLnBrk="0" hangingPunct="1">
              <a:lnSpc>
                <a:spcPct val="100000"/>
              </a:lnSpc>
              <a:spcBef>
                <a:spcPts val="0"/>
              </a:spcBef>
              <a:spcAft>
                <a:spcPts val="0"/>
              </a:spcAft>
              <a:buClrTx/>
              <a:buSzTx/>
              <a:buFontTx/>
              <a:buChar char="-"/>
              <a:tabLst/>
              <a:defRPr/>
            </a:pPr>
            <a:r>
              <a:rPr lang="ru-RU" sz="2000" dirty="0">
                <a:solidFill>
                  <a:srgbClr val="404040"/>
                </a:solidFill>
                <a:latin typeface="Inter"/>
              </a:rPr>
              <a:t>Сравнение метрик и выбор наилучшей </a:t>
            </a:r>
            <a:r>
              <a:rPr lang="en-US" sz="2000" dirty="0">
                <a:solidFill>
                  <a:srgbClr val="404040"/>
                </a:solidFill>
                <a:latin typeface="Inter"/>
              </a:rPr>
              <a:t>CNN</a:t>
            </a:r>
            <a:r>
              <a:rPr lang="ru-RU" sz="2000" dirty="0">
                <a:solidFill>
                  <a:srgbClr val="404040"/>
                </a:solidFill>
                <a:latin typeface="Inter"/>
              </a:rPr>
              <a:t>;</a:t>
            </a:r>
          </a:p>
          <a:p>
            <a:pPr marL="342900" marR="0" lvl="0" indent="-342900" algn="just" defTabSz="914400" rtl="0" eaLnBrk="1" fontAlgn="auto" latinLnBrk="0" hangingPunct="1">
              <a:lnSpc>
                <a:spcPct val="100000"/>
              </a:lnSpc>
              <a:spcBef>
                <a:spcPts val="0"/>
              </a:spcBef>
              <a:spcAft>
                <a:spcPts val="0"/>
              </a:spcAft>
              <a:buClrTx/>
              <a:buSzTx/>
              <a:buFontTx/>
              <a:buChar char="-"/>
              <a:tabLst/>
              <a:defRPr/>
            </a:pPr>
            <a:r>
              <a:rPr kumimoji="0" lang="ru-RU" sz="2000" b="0" i="0" u="none" strike="noStrike" kern="1200" cap="none" spc="0" normalizeH="0" baseline="0" noProof="0" dirty="0" err="1">
                <a:ln>
                  <a:noFill/>
                </a:ln>
                <a:solidFill>
                  <a:srgbClr val="404040"/>
                </a:solidFill>
                <a:effectLst/>
                <a:uLnTx/>
                <a:uFillTx/>
                <a:latin typeface="Inter"/>
                <a:ea typeface="+mn-ea"/>
                <a:cs typeface="+mn-cs"/>
              </a:rPr>
              <a:t>Дообучение</a:t>
            </a:r>
            <a:r>
              <a:rPr kumimoji="0" lang="ru-RU" sz="2000" b="0" i="0" u="none" strike="noStrike" kern="1200" cap="none" spc="0" normalizeH="0" baseline="0" noProof="0" dirty="0">
                <a:ln>
                  <a:noFill/>
                </a:ln>
                <a:solidFill>
                  <a:srgbClr val="404040"/>
                </a:solidFill>
                <a:effectLst/>
                <a:uLnTx/>
                <a:uFillTx/>
                <a:latin typeface="Inter"/>
                <a:ea typeface="+mn-ea"/>
                <a:cs typeface="+mn-cs"/>
              </a:rPr>
              <a:t> выбранной </a:t>
            </a:r>
            <a:r>
              <a:rPr kumimoji="0" lang="en-US" sz="2000" b="0" i="0" u="none" strike="noStrike" kern="1200" cap="none" spc="0" normalizeH="0" baseline="0" noProof="0" dirty="0">
                <a:ln>
                  <a:noFill/>
                </a:ln>
                <a:solidFill>
                  <a:srgbClr val="404040"/>
                </a:solidFill>
                <a:effectLst/>
                <a:uLnTx/>
                <a:uFillTx/>
                <a:latin typeface="Inter"/>
                <a:ea typeface="+mn-ea"/>
                <a:cs typeface="+mn-cs"/>
              </a:rPr>
              <a:t>CNN </a:t>
            </a:r>
            <a:r>
              <a:rPr kumimoji="0" lang="ru-RU" sz="2000" b="0" i="0" u="none" strike="noStrike" kern="1200" cap="none" spc="0" normalizeH="0" baseline="0" noProof="0" dirty="0">
                <a:ln>
                  <a:noFill/>
                </a:ln>
                <a:solidFill>
                  <a:srgbClr val="404040"/>
                </a:solidFill>
                <a:effectLst/>
                <a:uLnTx/>
                <a:uFillTx/>
                <a:latin typeface="Inter"/>
                <a:ea typeface="+mn-ea"/>
                <a:cs typeface="+mn-cs"/>
              </a:rPr>
              <a:t>и оценка метрик.</a:t>
            </a:r>
          </a:p>
        </p:txBody>
      </p:sp>
      <p:sp>
        <p:nvSpPr>
          <p:cNvPr id="5" name="Прямоугольник 4">
            <a:extLst>
              <a:ext uri="{FF2B5EF4-FFF2-40B4-BE49-F238E27FC236}">
                <a16:creationId xmlns:a16="http://schemas.microsoft.com/office/drawing/2014/main" id="{D489E5B4-6B5A-4C94-9AFD-CE296FD133C4}"/>
              </a:ext>
            </a:extLst>
          </p:cNvPr>
          <p:cNvSpPr/>
          <p:nvPr/>
        </p:nvSpPr>
        <p:spPr>
          <a:xfrm>
            <a:off x="7283668" y="472966"/>
            <a:ext cx="2656491" cy="2333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7650" name="Picture 2" descr="Question-square free interface icon">
            <a:extLst>
              <a:ext uri="{FF2B5EF4-FFF2-40B4-BE49-F238E27FC236}">
                <a16:creationId xmlns:a16="http://schemas.microsoft.com/office/drawing/2014/main" id="{40C8B41E-960B-46DA-94F3-6148EEA6E9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7684" y="662151"/>
            <a:ext cx="1954925" cy="1954925"/>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скругленные углы 7">
            <a:extLst>
              <a:ext uri="{FF2B5EF4-FFF2-40B4-BE49-F238E27FC236}">
                <a16:creationId xmlns:a16="http://schemas.microsoft.com/office/drawing/2014/main" id="{1237D7CF-0968-475E-9CC9-56C13FDD0734}"/>
              </a:ext>
            </a:extLst>
          </p:cNvPr>
          <p:cNvSpPr/>
          <p:nvPr/>
        </p:nvSpPr>
        <p:spPr>
          <a:xfrm>
            <a:off x="7415904" y="3594538"/>
            <a:ext cx="2106468" cy="228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47482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BD0A0"/>
        </a:solidFill>
        <a:effectLst/>
      </p:bgPr>
    </p:bg>
    <p:spTree>
      <p:nvGrpSpPr>
        <p:cNvPr id="1" name="Shape 1022"/>
        <p:cNvGrpSpPr/>
        <p:nvPr/>
      </p:nvGrpSpPr>
      <p:grpSpPr>
        <a:xfrm>
          <a:off x="0" y="0"/>
          <a:ext cx="0" cy="0"/>
          <a:chOff x="0" y="0"/>
          <a:chExt cx="0" cy="0"/>
        </a:xfrm>
      </p:grpSpPr>
      <p:sp>
        <p:nvSpPr>
          <p:cNvPr id="1025" name="Google Shape;1025;p60"/>
          <p:cNvSpPr txBox="1"/>
          <p:nvPr/>
        </p:nvSpPr>
        <p:spPr>
          <a:xfrm>
            <a:off x="241775" y="310634"/>
            <a:ext cx="11763665" cy="492690"/>
          </a:xfrm>
          <a:prstGeom prst="rect">
            <a:avLst/>
          </a:prstGeom>
          <a:noFill/>
          <a:ln>
            <a:noFill/>
          </a:ln>
        </p:spPr>
        <p:txBody>
          <a:bodyPr spcFirstLastPara="1" wrap="square" lIns="0" tIns="0" rIns="0" bIns="0" anchor="t" anchorCtr="0">
            <a:noAutofit/>
          </a:bodyPr>
          <a:lstStyle/>
          <a:p>
            <a:pPr lvl="0" algn="ctr" defTabSz="609630">
              <a:lnSpc>
                <a:spcPct val="80000"/>
              </a:lnSpc>
              <a:buClr>
                <a:srgbClr val="000000"/>
              </a:buClr>
              <a:buSzPts val="1100"/>
            </a:pPr>
            <a:r>
              <a:rPr lang="ru-RU" sz="3600" b="1" kern="0" dirty="0">
                <a:solidFill>
                  <a:srgbClr val="000000"/>
                </a:solidFill>
                <a:latin typeface="Proxima Nova"/>
                <a:ea typeface="Proxima Nova"/>
                <a:cs typeface="Proxima Nova"/>
                <a:sym typeface="Proxima Nova"/>
              </a:rPr>
              <a:t>Подготовка данных</a:t>
            </a:r>
          </a:p>
        </p:txBody>
      </p:sp>
      <p:sp>
        <p:nvSpPr>
          <p:cNvPr id="4" name="Прямоугольник 3">
            <a:extLst>
              <a:ext uri="{FF2B5EF4-FFF2-40B4-BE49-F238E27FC236}">
                <a16:creationId xmlns:a16="http://schemas.microsoft.com/office/drawing/2014/main" id="{FE858252-8302-468D-852D-81CD395BC114}"/>
              </a:ext>
            </a:extLst>
          </p:cNvPr>
          <p:cNvSpPr/>
          <p:nvPr/>
        </p:nvSpPr>
        <p:spPr>
          <a:xfrm>
            <a:off x="8404967" y="1992482"/>
            <a:ext cx="3185487" cy="923330"/>
          </a:xfrm>
          <a:prstGeom prst="rect">
            <a:avLst/>
          </a:prstGeom>
        </p:spPr>
        <p:txBody>
          <a:bodyPr wrap="none">
            <a:spAutoFit/>
          </a:bodyPr>
          <a:lstStyle/>
          <a:p>
            <a:pPr algn="ctr"/>
            <a:r>
              <a:rPr lang="en-US" dirty="0"/>
              <a:t>Oversampling</a:t>
            </a:r>
            <a:endParaRPr lang="ru-RU" dirty="0"/>
          </a:p>
          <a:p>
            <a:pPr algn="ctr"/>
            <a:r>
              <a:rPr lang="ru-RU" dirty="0"/>
              <a:t>+</a:t>
            </a:r>
          </a:p>
          <a:p>
            <a:pPr algn="ctr"/>
            <a:r>
              <a:rPr lang="en-US" dirty="0"/>
              <a:t>transforming and augmenting</a:t>
            </a:r>
          </a:p>
        </p:txBody>
      </p:sp>
      <p:sp>
        <p:nvSpPr>
          <p:cNvPr id="11" name="Прямоугольник 10">
            <a:extLst>
              <a:ext uri="{FF2B5EF4-FFF2-40B4-BE49-F238E27FC236}">
                <a16:creationId xmlns:a16="http://schemas.microsoft.com/office/drawing/2014/main" id="{64C923E7-1E97-4D04-8452-511F08456666}"/>
              </a:ext>
            </a:extLst>
          </p:cNvPr>
          <p:cNvSpPr/>
          <p:nvPr/>
        </p:nvSpPr>
        <p:spPr>
          <a:xfrm>
            <a:off x="3742022" y="890071"/>
            <a:ext cx="4707955" cy="461665"/>
          </a:xfrm>
          <a:prstGeom prst="rect">
            <a:avLst/>
          </a:prstGeom>
        </p:spPr>
        <p:txBody>
          <a:bodyPr wrap="none">
            <a:spAutoFit/>
          </a:bodyPr>
          <a:lstStyle/>
          <a:p>
            <a:r>
              <a:rPr lang="ru-RU" sz="2400" dirty="0"/>
              <a:t>Способы балансировки данных</a:t>
            </a:r>
            <a:endParaRPr lang="en-US" sz="2400" dirty="0"/>
          </a:p>
        </p:txBody>
      </p:sp>
      <p:sp>
        <p:nvSpPr>
          <p:cNvPr id="6" name="Прямоугольник 5">
            <a:extLst>
              <a:ext uri="{FF2B5EF4-FFF2-40B4-BE49-F238E27FC236}">
                <a16:creationId xmlns:a16="http://schemas.microsoft.com/office/drawing/2014/main" id="{B13B9EB5-DF01-470A-8F59-F97CBFEA24E7}"/>
              </a:ext>
            </a:extLst>
          </p:cNvPr>
          <p:cNvSpPr/>
          <p:nvPr/>
        </p:nvSpPr>
        <p:spPr>
          <a:xfrm>
            <a:off x="17949" y="1900149"/>
            <a:ext cx="2934977" cy="923330"/>
          </a:xfrm>
          <a:prstGeom prst="rect">
            <a:avLst/>
          </a:prstGeom>
        </p:spPr>
        <p:txBody>
          <a:bodyPr wrap="square">
            <a:spAutoFit/>
          </a:bodyPr>
          <a:lstStyle/>
          <a:p>
            <a:pPr algn="ctr"/>
            <a:r>
              <a:rPr lang="ru-RU" dirty="0"/>
              <a:t>взвешивание классов (</a:t>
            </a:r>
            <a:r>
              <a:rPr lang="en-US" dirty="0"/>
              <a:t>class weighting)</a:t>
            </a:r>
            <a:endParaRPr lang="ru-RU" dirty="0"/>
          </a:p>
          <a:p>
            <a:pPr algn="ctr"/>
            <a:r>
              <a:rPr lang="ru-RU" dirty="0"/>
              <a:t>(с помощью функции)</a:t>
            </a:r>
          </a:p>
        </p:txBody>
      </p:sp>
      <p:sp>
        <p:nvSpPr>
          <p:cNvPr id="7" name="Прямоугольник 6">
            <a:extLst>
              <a:ext uri="{FF2B5EF4-FFF2-40B4-BE49-F238E27FC236}">
                <a16:creationId xmlns:a16="http://schemas.microsoft.com/office/drawing/2014/main" id="{C62FC500-5FEA-4955-BBC6-6266FFCDF5F3}"/>
              </a:ext>
            </a:extLst>
          </p:cNvPr>
          <p:cNvSpPr/>
          <p:nvPr/>
        </p:nvSpPr>
        <p:spPr>
          <a:xfrm>
            <a:off x="3986049" y="1900149"/>
            <a:ext cx="3628696" cy="1200329"/>
          </a:xfrm>
          <a:prstGeom prst="rect">
            <a:avLst/>
          </a:prstGeom>
        </p:spPr>
        <p:txBody>
          <a:bodyPr wrap="square">
            <a:spAutoFit/>
          </a:bodyPr>
          <a:lstStyle/>
          <a:p>
            <a:pPr algn="ctr"/>
            <a:r>
              <a:rPr lang="ru-RU" dirty="0"/>
              <a:t>вычисления весов для сэмплера и последующей балансировке </a:t>
            </a:r>
            <a:r>
              <a:rPr lang="ru-RU" dirty="0" err="1"/>
              <a:t>батчей</a:t>
            </a:r>
            <a:endParaRPr lang="ru-RU" dirty="0"/>
          </a:p>
          <a:p>
            <a:pPr algn="ctr"/>
            <a:r>
              <a:rPr lang="ru-RU" dirty="0"/>
              <a:t>(</a:t>
            </a:r>
            <a:r>
              <a:rPr lang="en-US" dirty="0" err="1"/>
              <a:t>WeightedRandomSampler</a:t>
            </a:r>
            <a:r>
              <a:rPr lang="ru-RU" dirty="0"/>
              <a:t>)</a:t>
            </a:r>
          </a:p>
        </p:txBody>
      </p:sp>
      <p:pic>
        <p:nvPicPr>
          <p:cNvPr id="10244" name="Picture 4" descr="Hand free interface icon">
            <a:extLst>
              <a:ext uri="{FF2B5EF4-FFF2-40B4-BE49-F238E27FC236}">
                <a16:creationId xmlns:a16="http://schemas.microsoft.com/office/drawing/2014/main" id="{6EB5F9C8-9E45-4DD3-A7AB-6354D052C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05" y="2970064"/>
            <a:ext cx="1727664" cy="172766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Picture 4" descr="Hand free interface icon">
            <a:extLst>
              <a:ext uri="{FF2B5EF4-FFF2-40B4-BE49-F238E27FC236}">
                <a16:creationId xmlns:a16="http://schemas.microsoft.com/office/drawing/2014/main" id="{E2FCE272-E178-48CF-9C5E-DE1E7E266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6565" y="2970064"/>
            <a:ext cx="1727664" cy="1727664"/>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1974;p107">
            <a:extLst>
              <a:ext uri="{FF2B5EF4-FFF2-40B4-BE49-F238E27FC236}">
                <a16:creationId xmlns:a16="http://schemas.microsoft.com/office/drawing/2014/main" id="{313D78BF-E193-4705-9B80-0E3D8E69D091}"/>
              </a:ext>
            </a:extLst>
          </p:cNvPr>
          <p:cNvSpPr/>
          <p:nvPr/>
        </p:nvSpPr>
        <p:spPr>
          <a:xfrm rot="3254671">
            <a:off x="3047321" y="1137165"/>
            <a:ext cx="377375" cy="977556"/>
          </a:xfrm>
          <a:custGeom>
            <a:avLst/>
            <a:gdLst/>
            <a:ahLst/>
            <a:cxnLst/>
            <a:rect l="l" t="t" r="r" b="b"/>
            <a:pathLst>
              <a:path w="21600" h="21600" extrusionOk="0">
                <a:moveTo>
                  <a:pt x="20618" y="15709"/>
                </a:moveTo>
                <a:cubicBezTo>
                  <a:pt x="20347" y="15709"/>
                  <a:pt x="20102" y="15764"/>
                  <a:pt x="19924" y="15853"/>
                </a:cubicBezTo>
                <a:lnTo>
                  <a:pt x="11782" y="19924"/>
                </a:lnTo>
                <a:lnTo>
                  <a:pt x="11782" y="491"/>
                </a:lnTo>
                <a:cubicBezTo>
                  <a:pt x="11782" y="220"/>
                  <a:pt x="11342" y="0"/>
                  <a:pt x="10800" y="0"/>
                </a:cubicBezTo>
                <a:cubicBezTo>
                  <a:pt x="10258" y="0"/>
                  <a:pt x="9818" y="220"/>
                  <a:pt x="9818" y="491"/>
                </a:cubicBezTo>
                <a:lnTo>
                  <a:pt x="9818" y="19924"/>
                </a:lnTo>
                <a:lnTo>
                  <a:pt x="1676" y="15853"/>
                </a:lnTo>
                <a:cubicBezTo>
                  <a:pt x="1498" y="15764"/>
                  <a:pt x="1253" y="15709"/>
                  <a:pt x="982" y="15709"/>
                </a:cubicBezTo>
                <a:cubicBezTo>
                  <a:pt x="440" y="15709"/>
                  <a:pt x="0" y="15929"/>
                  <a:pt x="0" y="16200"/>
                </a:cubicBezTo>
                <a:cubicBezTo>
                  <a:pt x="0" y="16336"/>
                  <a:pt x="110" y="16458"/>
                  <a:pt x="288" y="16547"/>
                </a:cubicBezTo>
                <a:lnTo>
                  <a:pt x="10106" y="21456"/>
                </a:lnTo>
                <a:cubicBezTo>
                  <a:pt x="10284" y="21545"/>
                  <a:pt x="10529" y="21600"/>
                  <a:pt x="10800" y="21600"/>
                </a:cubicBezTo>
                <a:cubicBezTo>
                  <a:pt x="11071" y="21600"/>
                  <a:pt x="11316" y="21545"/>
                  <a:pt x="11494" y="21456"/>
                </a:cubicBezTo>
                <a:lnTo>
                  <a:pt x="21312" y="16547"/>
                </a:lnTo>
                <a:cubicBezTo>
                  <a:pt x="21490" y="16458"/>
                  <a:pt x="21600" y="16336"/>
                  <a:pt x="21600" y="16200"/>
                </a:cubicBezTo>
                <a:cubicBezTo>
                  <a:pt x="21600" y="15929"/>
                  <a:pt x="21160" y="15709"/>
                  <a:pt x="20618" y="15709"/>
                </a:cubicBezTo>
              </a:path>
            </a:pathLst>
          </a:custGeom>
          <a:solidFill>
            <a:srgbClr val="000000"/>
          </a:solidFill>
          <a:ln>
            <a:noFill/>
          </a:ln>
        </p:spPr>
        <p:txBody>
          <a:bodyPr spcFirstLastPara="1" wrap="square" lIns="17125" tIns="17125" rIns="17125" bIns="17125" anchor="ctr" anchorCtr="0">
            <a:noAutofit/>
          </a:bodyPr>
          <a:lstStyle/>
          <a:p>
            <a:pPr marL="0" marR="0" lvl="0" indent="0" algn="l" rtl="0">
              <a:lnSpc>
                <a:spcPct val="100000"/>
              </a:lnSpc>
              <a:spcBef>
                <a:spcPts val="0"/>
              </a:spcBef>
              <a:spcAft>
                <a:spcPts val="0"/>
              </a:spcAft>
              <a:buClr>
                <a:srgbClr val="FFFFFF"/>
              </a:buClr>
              <a:buSzPts val="1400"/>
              <a:buFont typeface="Gill Sans"/>
              <a:buNone/>
            </a:pPr>
            <a:endParaRPr sz="1400" b="0" i="0" u="none" strike="noStrike" cap="none">
              <a:solidFill>
                <a:srgbClr val="000000"/>
              </a:solidFill>
              <a:latin typeface="Arial"/>
              <a:ea typeface="Arial"/>
              <a:cs typeface="Arial"/>
              <a:sym typeface="Arial"/>
            </a:endParaRPr>
          </a:p>
        </p:txBody>
      </p:sp>
      <p:sp>
        <p:nvSpPr>
          <p:cNvPr id="21" name="Google Shape;1974;p107">
            <a:extLst>
              <a:ext uri="{FF2B5EF4-FFF2-40B4-BE49-F238E27FC236}">
                <a16:creationId xmlns:a16="http://schemas.microsoft.com/office/drawing/2014/main" id="{4FD6FEB7-D4EE-4CF3-B393-E27DB15CBF22}"/>
              </a:ext>
            </a:extLst>
          </p:cNvPr>
          <p:cNvSpPr/>
          <p:nvPr/>
        </p:nvSpPr>
        <p:spPr>
          <a:xfrm>
            <a:off x="5746232" y="1351736"/>
            <a:ext cx="377375" cy="577583"/>
          </a:xfrm>
          <a:custGeom>
            <a:avLst/>
            <a:gdLst/>
            <a:ahLst/>
            <a:cxnLst/>
            <a:rect l="l" t="t" r="r" b="b"/>
            <a:pathLst>
              <a:path w="21600" h="21600" extrusionOk="0">
                <a:moveTo>
                  <a:pt x="20618" y="15709"/>
                </a:moveTo>
                <a:cubicBezTo>
                  <a:pt x="20347" y="15709"/>
                  <a:pt x="20102" y="15764"/>
                  <a:pt x="19924" y="15853"/>
                </a:cubicBezTo>
                <a:lnTo>
                  <a:pt x="11782" y="19924"/>
                </a:lnTo>
                <a:lnTo>
                  <a:pt x="11782" y="491"/>
                </a:lnTo>
                <a:cubicBezTo>
                  <a:pt x="11782" y="220"/>
                  <a:pt x="11342" y="0"/>
                  <a:pt x="10800" y="0"/>
                </a:cubicBezTo>
                <a:cubicBezTo>
                  <a:pt x="10258" y="0"/>
                  <a:pt x="9818" y="220"/>
                  <a:pt x="9818" y="491"/>
                </a:cubicBezTo>
                <a:lnTo>
                  <a:pt x="9818" y="19924"/>
                </a:lnTo>
                <a:lnTo>
                  <a:pt x="1676" y="15853"/>
                </a:lnTo>
                <a:cubicBezTo>
                  <a:pt x="1498" y="15764"/>
                  <a:pt x="1253" y="15709"/>
                  <a:pt x="982" y="15709"/>
                </a:cubicBezTo>
                <a:cubicBezTo>
                  <a:pt x="440" y="15709"/>
                  <a:pt x="0" y="15929"/>
                  <a:pt x="0" y="16200"/>
                </a:cubicBezTo>
                <a:cubicBezTo>
                  <a:pt x="0" y="16336"/>
                  <a:pt x="110" y="16458"/>
                  <a:pt x="288" y="16547"/>
                </a:cubicBezTo>
                <a:lnTo>
                  <a:pt x="10106" y="21456"/>
                </a:lnTo>
                <a:cubicBezTo>
                  <a:pt x="10284" y="21545"/>
                  <a:pt x="10529" y="21600"/>
                  <a:pt x="10800" y="21600"/>
                </a:cubicBezTo>
                <a:cubicBezTo>
                  <a:pt x="11071" y="21600"/>
                  <a:pt x="11316" y="21545"/>
                  <a:pt x="11494" y="21456"/>
                </a:cubicBezTo>
                <a:lnTo>
                  <a:pt x="21312" y="16547"/>
                </a:lnTo>
                <a:cubicBezTo>
                  <a:pt x="21490" y="16458"/>
                  <a:pt x="21600" y="16336"/>
                  <a:pt x="21600" y="16200"/>
                </a:cubicBezTo>
                <a:cubicBezTo>
                  <a:pt x="21600" y="15929"/>
                  <a:pt x="21160" y="15709"/>
                  <a:pt x="20618" y="15709"/>
                </a:cubicBezTo>
              </a:path>
            </a:pathLst>
          </a:custGeom>
          <a:solidFill>
            <a:srgbClr val="000000"/>
          </a:solidFill>
          <a:ln>
            <a:noFill/>
          </a:ln>
        </p:spPr>
        <p:txBody>
          <a:bodyPr spcFirstLastPara="1" wrap="square" lIns="17125" tIns="17125" rIns="17125" bIns="17125" anchor="ctr" anchorCtr="0">
            <a:noAutofit/>
          </a:bodyPr>
          <a:lstStyle/>
          <a:p>
            <a:pPr marL="0" marR="0" lvl="0" indent="0" algn="l" rtl="0">
              <a:lnSpc>
                <a:spcPct val="100000"/>
              </a:lnSpc>
              <a:spcBef>
                <a:spcPts val="0"/>
              </a:spcBef>
              <a:spcAft>
                <a:spcPts val="0"/>
              </a:spcAft>
              <a:buClr>
                <a:srgbClr val="FFFFFF"/>
              </a:buClr>
              <a:buSzPts val="1400"/>
              <a:buFont typeface="Gill Sans"/>
              <a:buNone/>
            </a:pPr>
            <a:endParaRPr sz="1400" b="0" i="0" u="none" strike="noStrike" cap="none">
              <a:solidFill>
                <a:srgbClr val="000000"/>
              </a:solidFill>
              <a:latin typeface="Arial"/>
              <a:ea typeface="Arial"/>
              <a:cs typeface="Arial"/>
              <a:sym typeface="Arial"/>
            </a:endParaRPr>
          </a:p>
        </p:txBody>
      </p:sp>
      <p:sp>
        <p:nvSpPr>
          <p:cNvPr id="22" name="Google Shape;1974;p107">
            <a:extLst>
              <a:ext uri="{FF2B5EF4-FFF2-40B4-BE49-F238E27FC236}">
                <a16:creationId xmlns:a16="http://schemas.microsoft.com/office/drawing/2014/main" id="{51CF267B-E6FA-4F27-8A26-97CCC83DC9A7}"/>
              </a:ext>
            </a:extLst>
          </p:cNvPr>
          <p:cNvSpPr/>
          <p:nvPr/>
        </p:nvSpPr>
        <p:spPr>
          <a:xfrm rot="18963606">
            <a:off x="8589242" y="1181320"/>
            <a:ext cx="377375" cy="977556"/>
          </a:xfrm>
          <a:custGeom>
            <a:avLst/>
            <a:gdLst/>
            <a:ahLst/>
            <a:cxnLst/>
            <a:rect l="l" t="t" r="r" b="b"/>
            <a:pathLst>
              <a:path w="21600" h="21600" extrusionOk="0">
                <a:moveTo>
                  <a:pt x="20618" y="15709"/>
                </a:moveTo>
                <a:cubicBezTo>
                  <a:pt x="20347" y="15709"/>
                  <a:pt x="20102" y="15764"/>
                  <a:pt x="19924" y="15853"/>
                </a:cubicBezTo>
                <a:lnTo>
                  <a:pt x="11782" y="19924"/>
                </a:lnTo>
                <a:lnTo>
                  <a:pt x="11782" y="491"/>
                </a:lnTo>
                <a:cubicBezTo>
                  <a:pt x="11782" y="220"/>
                  <a:pt x="11342" y="0"/>
                  <a:pt x="10800" y="0"/>
                </a:cubicBezTo>
                <a:cubicBezTo>
                  <a:pt x="10258" y="0"/>
                  <a:pt x="9818" y="220"/>
                  <a:pt x="9818" y="491"/>
                </a:cubicBezTo>
                <a:lnTo>
                  <a:pt x="9818" y="19924"/>
                </a:lnTo>
                <a:lnTo>
                  <a:pt x="1676" y="15853"/>
                </a:lnTo>
                <a:cubicBezTo>
                  <a:pt x="1498" y="15764"/>
                  <a:pt x="1253" y="15709"/>
                  <a:pt x="982" y="15709"/>
                </a:cubicBezTo>
                <a:cubicBezTo>
                  <a:pt x="440" y="15709"/>
                  <a:pt x="0" y="15929"/>
                  <a:pt x="0" y="16200"/>
                </a:cubicBezTo>
                <a:cubicBezTo>
                  <a:pt x="0" y="16336"/>
                  <a:pt x="110" y="16458"/>
                  <a:pt x="288" y="16547"/>
                </a:cubicBezTo>
                <a:lnTo>
                  <a:pt x="10106" y="21456"/>
                </a:lnTo>
                <a:cubicBezTo>
                  <a:pt x="10284" y="21545"/>
                  <a:pt x="10529" y="21600"/>
                  <a:pt x="10800" y="21600"/>
                </a:cubicBezTo>
                <a:cubicBezTo>
                  <a:pt x="11071" y="21600"/>
                  <a:pt x="11316" y="21545"/>
                  <a:pt x="11494" y="21456"/>
                </a:cubicBezTo>
                <a:lnTo>
                  <a:pt x="21312" y="16547"/>
                </a:lnTo>
                <a:cubicBezTo>
                  <a:pt x="21490" y="16458"/>
                  <a:pt x="21600" y="16336"/>
                  <a:pt x="21600" y="16200"/>
                </a:cubicBezTo>
                <a:cubicBezTo>
                  <a:pt x="21600" y="15929"/>
                  <a:pt x="21160" y="15709"/>
                  <a:pt x="20618" y="15709"/>
                </a:cubicBezTo>
              </a:path>
            </a:pathLst>
          </a:custGeom>
          <a:solidFill>
            <a:srgbClr val="000000"/>
          </a:solidFill>
          <a:ln>
            <a:noFill/>
          </a:ln>
        </p:spPr>
        <p:txBody>
          <a:bodyPr spcFirstLastPara="1" wrap="square" lIns="17125" tIns="17125" rIns="17125" bIns="17125" anchor="ctr" anchorCtr="0">
            <a:noAutofit/>
          </a:bodyPr>
          <a:lstStyle/>
          <a:p>
            <a:pPr marL="0" marR="0" lvl="0" indent="0" algn="l" rtl="0">
              <a:lnSpc>
                <a:spcPct val="100000"/>
              </a:lnSpc>
              <a:spcBef>
                <a:spcPts val="0"/>
              </a:spcBef>
              <a:spcAft>
                <a:spcPts val="0"/>
              </a:spcAft>
              <a:buClr>
                <a:srgbClr val="FFFFFF"/>
              </a:buClr>
              <a:buSzPts val="1400"/>
              <a:buFont typeface="Gill Sans"/>
              <a:buNone/>
            </a:pPr>
            <a:endParaRPr sz="1400" b="0" i="0" u="none" strike="noStrike" cap="none">
              <a:solidFill>
                <a:srgbClr val="000000"/>
              </a:solidFill>
              <a:latin typeface="Arial"/>
              <a:ea typeface="Arial"/>
              <a:cs typeface="Arial"/>
              <a:sym typeface="Arial"/>
            </a:endParaRPr>
          </a:p>
        </p:txBody>
      </p:sp>
      <p:sp>
        <p:nvSpPr>
          <p:cNvPr id="23" name="Прямоугольник 22">
            <a:extLst>
              <a:ext uri="{FF2B5EF4-FFF2-40B4-BE49-F238E27FC236}">
                <a16:creationId xmlns:a16="http://schemas.microsoft.com/office/drawing/2014/main" id="{BD64E178-8026-44ED-B2B6-2C3D4615FB38}"/>
              </a:ext>
            </a:extLst>
          </p:cNvPr>
          <p:cNvSpPr/>
          <p:nvPr/>
        </p:nvSpPr>
        <p:spPr>
          <a:xfrm>
            <a:off x="24675" y="5284480"/>
            <a:ext cx="2934977" cy="646331"/>
          </a:xfrm>
          <a:prstGeom prst="rect">
            <a:avLst/>
          </a:prstGeom>
        </p:spPr>
        <p:txBody>
          <a:bodyPr wrap="square">
            <a:spAutoFit/>
          </a:bodyPr>
          <a:lstStyle/>
          <a:p>
            <a:pPr algn="ctr"/>
            <a:r>
              <a:rPr lang="ru-RU" dirty="0"/>
              <a:t>низкие метрики на обучении</a:t>
            </a:r>
          </a:p>
        </p:txBody>
      </p:sp>
      <p:sp>
        <p:nvSpPr>
          <p:cNvPr id="25" name="Прямоугольник 24">
            <a:extLst>
              <a:ext uri="{FF2B5EF4-FFF2-40B4-BE49-F238E27FC236}">
                <a16:creationId xmlns:a16="http://schemas.microsoft.com/office/drawing/2014/main" id="{F4723CBC-C205-4C8B-8E05-97A758DA6DF0}"/>
              </a:ext>
            </a:extLst>
          </p:cNvPr>
          <p:cNvSpPr/>
          <p:nvPr/>
        </p:nvSpPr>
        <p:spPr>
          <a:xfrm>
            <a:off x="4278743" y="5284479"/>
            <a:ext cx="2934977" cy="646331"/>
          </a:xfrm>
          <a:prstGeom prst="rect">
            <a:avLst/>
          </a:prstGeom>
        </p:spPr>
        <p:txBody>
          <a:bodyPr wrap="square">
            <a:spAutoFit/>
          </a:bodyPr>
          <a:lstStyle/>
          <a:p>
            <a:pPr algn="ctr"/>
            <a:r>
              <a:rPr lang="ru-RU" dirty="0"/>
              <a:t>низкие метрики на обучении</a:t>
            </a:r>
          </a:p>
        </p:txBody>
      </p:sp>
      <p:pic>
        <p:nvPicPr>
          <p:cNvPr id="26" name="Picture 3">
            <a:extLst>
              <a:ext uri="{FF2B5EF4-FFF2-40B4-BE49-F238E27FC236}">
                <a16:creationId xmlns:a16="http://schemas.microsoft.com/office/drawing/2014/main" id="{38C00A53-2BEF-4769-8896-6ED15BDDA1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2376" y="5215108"/>
            <a:ext cx="1891106" cy="142159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CE47813D-2DD2-4822-84D5-46918203B9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25782" y="5220015"/>
            <a:ext cx="1908616" cy="1421590"/>
          </a:xfrm>
          <a:prstGeom prst="rect">
            <a:avLst/>
          </a:prstGeom>
          <a:noFill/>
          <a:extLst>
            <a:ext uri="{909E8E84-426E-40DD-AFC4-6F175D3DCCD1}">
              <a14:hiddenFill xmlns:a14="http://schemas.microsoft.com/office/drawing/2010/main">
                <a:solidFill>
                  <a:srgbClr val="FFFFFF"/>
                </a:solidFill>
              </a14:hiddenFill>
            </a:ext>
          </a:extLst>
        </p:spPr>
      </p:pic>
      <p:sp>
        <p:nvSpPr>
          <p:cNvPr id="28" name="Google Shape;1996;p107">
            <a:extLst>
              <a:ext uri="{FF2B5EF4-FFF2-40B4-BE49-F238E27FC236}">
                <a16:creationId xmlns:a16="http://schemas.microsoft.com/office/drawing/2014/main" id="{37A9C60A-FA5C-4652-8275-D71DCCEF8853}"/>
              </a:ext>
            </a:extLst>
          </p:cNvPr>
          <p:cNvSpPr/>
          <p:nvPr/>
        </p:nvSpPr>
        <p:spPr>
          <a:xfrm rot="16200000">
            <a:off x="9771799" y="5744005"/>
            <a:ext cx="405665" cy="380339"/>
          </a:xfrm>
          <a:custGeom>
            <a:avLst/>
            <a:gdLst/>
            <a:ahLst/>
            <a:cxnLst/>
            <a:rect l="l" t="t" r="r" b="b"/>
            <a:pathLst>
              <a:path w="21600" h="21600" extrusionOk="0">
                <a:moveTo>
                  <a:pt x="10800" y="20415"/>
                </a:moveTo>
                <a:lnTo>
                  <a:pt x="2459" y="14727"/>
                </a:lnTo>
                <a:lnTo>
                  <a:pt x="8640" y="14727"/>
                </a:lnTo>
                <a:lnTo>
                  <a:pt x="8640" y="1964"/>
                </a:lnTo>
                <a:cubicBezTo>
                  <a:pt x="8640" y="1422"/>
                  <a:pt x="9285" y="982"/>
                  <a:pt x="10080" y="982"/>
                </a:cubicBezTo>
                <a:lnTo>
                  <a:pt x="11520" y="982"/>
                </a:lnTo>
                <a:cubicBezTo>
                  <a:pt x="12315" y="982"/>
                  <a:pt x="12960" y="1422"/>
                  <a:pt x="12960" y="1964"/>
                </a:cubicBezTo>
                <a:lnTo>
                  <a:pt x="12960" y="14727"/>
                </a:lnTo>
                <a:lnTo>
                  <a:pt x="19142" y="14727"/>
                </a:lnTo>
                <a:cubicBezTo>
                  <a:pt x="19142" y="14727"/>
                  <a:pt x="10800" y="20415"/>
                  <a:pt x="10800" y="20415"/>
                </a:cubicBezTo>
                <a:close/>
                <a:moveTo>
                  <a:pt x="20880" y="13745"/>
                </a:moveTo>
                <a:lnTo>
                  <a:pt x="14400" y="13745"/>
                </a:lnTo>
                <a:lnTo>
                  <a:pt x="14400" y="1964"/>
                </a:lnTo>
                <a:cubicBezTo>
                  <a:pt x="14400" y="879"/>
                  <a:pt x="13110" y="0"/>
                  <a:pt x="11520" y="0"/>
                </a:cubicBezTo>
                <a:lnTo>
                  <a:pt x="10080" y="0"/>
                </a:lnTo>
                <a:cubicBezTo>
                  <a:pt x="8490" y="0"/>
                  <a:pt x="7200" y="879"/>
                  <a:pt x="7200" y="1964"/>
                </a:cubicBezTo>
                <a:lnTo>
                  <a:pt x="7200" y="13745"/>
                </a:lnTo>
                <a:lnTo>
                  <a:pt x="720" y="13745"/>
                </a:lnTo>
                <a:cubicBezTo>
                  <a:pt x="323" y="13745"/>
                  <a:pt x="0" y="13966"/>
                  <a:pt x="0" y="14236"/>
                </a:cubicBezTo>
                <a:cubicBezTo>
                  <a:pt x="0" y="14373"/>
                  <a:pt x="81" y="14495"/>
                  <a:pt x="212" y="14584"/>
                </a:cubicBezTo>
                <a:lnTo>
                  <a:pt x="10290" y="21456"/>
                </a:lnTo>
                <a:cubicBezTo>
                  <a:pt x="10421" y="21545"/>
                  <a:pt x="10601" y="21600"/>
                  <a:pt x="10800" y="21600"/>
                </a:cubicBezTo>
                <a:cubicBezTo>
                  <a:pt x="10999" y="21600"/>
                  <a:pt x="11179" y="21545"/>
                  <a:pt x="11310" y="21456"/>
                </a:cubicBezTo>
                <a:lnTo>
                  <a:pt x="21388" y="14584"/>
                </a:lnTo>
                <a:cubicBezTo>
                  <a:pt x="21519" y="14495"/>
                  <a:pt x="21600" y="14373"/>
                  <a:pt x="21600" y="14236"/>
                </a:cubicBezTo>
                <a:cubicBezTo>
                  <a:pt x="21600" y="13966"/>
                  <a:pt x="21277" y="13745"/>
                  <a:pt x="20880" y="13745"/>
                </a:cubicBezTo>
              </a:path>
            </a:pathLst>
          </a:custGeom>
          <a:solidFill>
            <a:srgbClr val="000000"/>
          </a:solidFill>
          <a:ln>
            <a:noFill/>
          </a:ln>
        </p:spPr>
        <p:txBody>
          <a:bodyPr spcFirstLastPara="1" wrap="square" lIns="17125" tIns="17125" rIns="17125" bIns="17125" anchor="ctr" anchorCtr="0">
            <a:noAutofit/>
          </a:bodyPr>
          <a:lstStyle/>
          <a:p>
            <a:pPr marL="0" marR="0" lvl="0" indent="0" algn="l" rtl="0">
              <a:lnSpc>
                <a:spcPct val="100000"/>
              </a:lnSpc>
              <a:spcBef>
                <a:spcPts val="0"/>
              </a:spcBef>
              <a:spcAft>
                <a:spcPts val="0"/>
              </a:spcAft>
              <a:buClr>
                <a:srgbClr val="FFFFFF"/>
              </a:buClr>
              <a:buSzPts val="1400"/>
              <a:buFont typeface="Gill Sans"/>
              <a:buNone/>
            </a:pPr>
            <a:endParaRPr sz="1400" b="0" i="0" u="none" strike="noStrike" cap="none">
              <a:solidFill>
                <a:sysClr val="windowText" lastClr="000000"/>
              </a:solidFill>
              <a:latin typeface="Arial"/>
              <a:ea typeface="Arial"/>
              <a:cs typeface="Arial"/>
              <a:sym typeface="Arial"/>
            </a:endParaRPr>
          </a:p>
        </p:txBody>
      </p:sp>
      <p:pic>
        <p:nvPicPr>
          <p:cNvPr id="10248" name="Picture 8" descr="Social network free interface icon">
            <a:extLst>
              <a:ext uri="{FF2B5EF4-FFF2-40B4-BE49-F238E27FC236}">
                <a16:creationId xmlns:a16="http://schemas.microsoft.com/office/drawing/2014/main" id="{5CD046BC-9543-4CC8-AD52-5AC57CCDF5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3877" y="3078356"/>
            <a:ext cx="1727665" cy="1727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567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BD0A0"/>
        </a:solidFill>
        <a:effectLst/>
      </p:bgPr>
    </p:bg>
    <p:spTree>
      <p:nvGrpSpPr>
        <p:cNvPr id="1" name="Shape 1022"/>
        <p:cNvGrpSpPr/>
        <p:nvPr/>
      </p:nvGrpSpPr>
      <p:grpSpPr>
        <a:xfrm>
          <a:off x="0" y="0"/>
          <a:ext cx="0" cy="0"/>
          <a:chOff x="0" y="0"/>
          <a:chExt cx="0" cy="0"/>
        </a:xfrm>
      </p:grpSpPr>
      <p:sp>
        <p:nvSpPr>
          <p:cNvPr id="1025" name="Google Shape;1025;p60"/>
          <p:cNvSpPr txBox="1"/>
          <p:nvPr/>
        </p:nvSpPr>
        <p:spPr>
          <a:xfrm>
            <a:off x="241775" y="310634"/>
            <a:ext cx="11763665" cy="492690"/>
          </a:xfrm>
          <a:prstGeom prst="rect">
            <a:avLst/>
          </a:prstGeom>
          <a:noFill/>
          <a:ln>
            <a:noFill/>
          </a:ln>
        </p:spPr>
        <p:txBody>
          <a:bodyPr spcFirstLastPara="1" wrap="square" lIns="0" tIns="0" rIns="0" bIns="0" anchor="t" anchorCtr="0">
            <a:noAutofit/>
          </a:bodyPr>
          <a:lstStyle/>
          <a:p>
            <a:pPr lvl="0" algn="ctr" defTabSz="609630">
              <a:lnSpc>
                <a:spcPct val="80000"/>
              </a:lnSpc>
              <a:buClr>
                <a:srgbClr val="000000"/>
              </a:buClr>
              <a:buSzPts val="1100"/>
            </a:pPr>
            <a:r>
              <a:rPr lang="ru-RU" sz="3600" b="1" kern="0" dirty="0">
                <a:solidFill>
                  <a:srgbClr val="000000"/>
                </a:solidFill>
                <a:latin typeface="Proxima Nova"/>
                <a:ea typeface="Proxima Nova"/>
                <a:cs typeface="Proxima Nova"/>
                <a:sym typeface="Proxima Nova"/>
              </a:rPr>
              <a:t>Выбор </a:t>
            </a:r>
            <a:r>
              <a:rPr lang="en-US" sz="3600" b="1" kern="0" dirty="0">
                <a:solidFill>
                  <a:srgbClr val="000000"/>
                </a:solidFill>
                <a:latin typeface="Proxima Nova"/>
                <a:ea typeface="Proxima Nova"/>
                <a:cs typeface="Proxima Nova"/>
                <a:sym typeface="Proxima Nova"/>
              </a:rPr>
              <a:t>CNN</a:t>
            </a:r>
            <a:endParaRPr kumimoji="0" lang="ru-RU" sz="3600" b="1"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graphicFrame>
        <p:nvGraphicFramePr>
          <p:cNvPr id="18" name="Таблица 17">
            <a:extLst>
              <a:ext uri="{FF2B5EF4-FFF2-40B4-BE49-F238E27FC236}">
                <a16:creationId xmlns:a16="http://schemas.microsoft.com/office/drawing/2014/main" id="{CCD4E375-A7C2-4232-B37C-83F2BE1358F0}"/>
              </a:ext>
            </a:extLst>
          </p:cNvPr>
          <p:cNvGraphicFramePr>
            <a:graphicFrameLocks noGrp="1"/>
          </p:cNvGraphicFramePr>
          <p:nvPr>
            <p:extLst>
              <p:ext uri="{D42A27DB-BD31-4B8C-83A1-F6EECF244321}">
                <p14:modId xmlns:p14="http://schemas.microsoft.com/office/powerpoint/2010/main" val="3170519750"/>
              </p:ext>
            </p:extLst>
          </p:nvPr>
        </p:nvGraphicFramePr>
        <p:xfrm>
          <a:off x="60471" y="969525"/>
          <a:ext cx="12039564" cy="5691408"/>
        </p:xfrm>
        <a:graphic>
          <a:graphicData uri="http://schemas.openxmlformats.org/drawingml/2006/table">
            <a:tbl>
              <a:tblPr/>
              <a:tblGrid>
                <a:gridCol w="2763237">
                  <a:extLst>
                    <a:ext uri="{9D8B030D-6E8A-4147-A177-3AD203B41FA5}">
                      <a16:colId xmlns:a16="http://schemas.microsoft.com/office/drawing/2014/main" val="3746155964"/>
                    </a:ext>
                  </a:extLst>
                </a:gridCol>
                <a:gridCol w="3158406">
                  <a:extLst>
                    <a:ext uri="{9D8B030D-6E8A-4147-A177-3AD203B41FA5}">
                      <a16:colId xmlns:a16="http://schemas.microsoft.com/office/drawing/2014/main" val="593127845"/>
                    </a:ext>
                  </a:extLst>
                </a:gridCol>
                <a:gridCol w="3158407">
                  <a:extLst>
                    <a:ext uri="{9D8B030D-6E8A-4147-A177-3AD203B41FA5}">
                      <a16:colId xmlns:a16="http://schemas.microsoft.com/office/drawing/2014/main" val="160405050"/>
                    </a:ext>
                  </a:extLst>
                </a:gridCol>
                <a:gridCol w="2959514">
                  <a:extLst>
                    <a:ext uri="{9D8B030D-6E8A-4147-A177-3AD203B41FA5}">
                      <a16:colId xmlns:a16="http://schemas.microsoft.com/office/drawing/2014/main" val="2971845357"/>
                    </a:ext>
                  </a:extLst>
                </a:gridCol>
              </a:tblGrid>
              <a:tr h="311006">
                <a:tc>
                  <a:txBody>
                    <a:bodyPr/>
                    <a:lstStyle/>
                    <a:p>
                      <a:pPr algn="ctr"/>
                      <a:r>
                        <a:rPr lang="ru-RU" sz="1400" b="1" dirty="0">
                          <a:effectLst/>
                        </a:rPr>
                        <a:t>Характеристика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1" dirty="0">
                          <a:effectLst/>
                        </a:rPr>
                        <a:t>DenseNet-121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1" dirty="0">
                          <a:effectLst/>
                        </a:rPr>
                        <a:t>ResNet-101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b="1" dirty="0">
                          <a:effectLst/>
                        </a:rPr>
                        <a:t>VGG-13_bn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73268246"/>
                  </a:ext>
                </a:extLst>
              </a:tr>
              <a:tr h="311006">
                <a:tc>
                  <a:txBody>
                    <a:bodyPr/>
                    <a:lstStyle/>
                    <a:p>
                      <a:r>
                        <a:rPr lang="ru-RU" sz="1400" b="1" dirty="0">
                          <a:effectLst/>
                        </a:rPr>
                        <a:t>Год публикации</a:t>
                      </a:r>
                      <a:endParaRPr lang="ru-RU" sz="1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dirty="0">
                          <a:effectLst/>
                        </a:rPr>
                        <a:t>2017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400" dirty="0">
                          <a:effectLst/>
                        </a:rPr>
                        <a:t>2015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400" dirty="0">
                          <a:effectLst/>
                        </a:rPr>
                        <a:t>2014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37412505"/>
                  </a:ext>
                </a:extLst>
              </a:tr>
              <a:tr h="528710">
                <a:tc>
                  <a:txBody>
                    <a:bodyPr/>
                    <a:lstStyle/>
                    <a:p>
                      <a:r>
                        <a:rPr lang="ru-RU" sz="1400" b="1">
                          <a:effectLst/>
                        </a:rPr>
                        <a:t>Основная идея</a:t>
                      </a:r>
                      <a:endParaRPr lang="ru-RU" sz="140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dirty="0">
                          <a:effectLst/>
                        </a:rPr>
                        <a:t>Плотные соединения (</a:t>
                      </a:r>
                      <a:r>
                        <a:rPr lang="en-US" sz="1400" dirty="0">
                          <a:effectLst/>
                        </a:rPr>
                        <a:t>Dense Blocks)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400" dirty="0">
                          <a:effectLst/>
                        </a:rPr>
                        <a:t>Остаточные блоки (</a:t>
                      </a:r>
                      <a:r>
                        <a:rPr lang="en-US" sz="1400" dirty="0">
                          <a:effectLst/>
                        </a:rPr>
                        <a:t>skip-connections)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400" dirty="0">
                          <a:effectLst/>
                        </a:rPr>
                        <a:t>Простая последовательность слоев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7211708"/>
                  </a:ext>
                </a:extLst>
              </a:tr>
              <a:tr h="528710">
                <a:tc>
                  <a:txBody>
                    <a:bodyPr/>
                    <a:lstStyle/>
                    <a:p>
                      <a:r>
                        <a:rPr lang="ru-RU" sz="1400" b="1">
                          <a:effectLst/>
                        </a:rPr>
                        <a:t>Глубина (количество слоев)</a:t>
                      </a:r>
                      <a:endParaRPr lang="ru-RU" sz="140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dirty="0">
                          <a:effectLst/>
                        </a:rPr>
                        <a:t>121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400" dirty="0">
                          <a:effectLst/>
                        </a:rPr>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400" dirty="0">
                          <a:effectLst/>
                        </a:rPr>
                        <a:t>13 (10 </a:t>
                      </a:r>
                      <a:r>
                        <a:rPr lang="ru-RU" sz="1400" dirty="0" err="1">
                          <a:effectLst/>
                        </a:rPr>
                        <a:t>сверточных</a:t>
                      </a:r>
                      <a:r>
                        <a:rPr lang="ru-RU" sz="1400" dirty="0">
                          <a:effectLst/>
                        </a:rPr>
                        <a:t> + 3 </a:t>
                      </a:r>
                      <a:r>
                        <a:rPr lang="ru-RU" sz="1400" dirty="0" err="1">
                          <a:effectLst/>
                        </a:rPr>
                        <a:t>полносвязных</a:t>
                      </a:r>
                      <a:r>
                        <a:rPr lang="ru-RU" sz="14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19025037"/>
                  </a:ext>
                </a:extLst>
              </a:tr>
              <a:tr h="528710">
                <a:tc>
                  <a:txBody>
                    <a:bodyPr/>
                    <a:lstStyle/>
                    <a:p>
                      <a:r>
                        <a:rPr lang="en-US" sz="1400" b="1">
                          <a:effectLst/>
                        </a:rPr>
                        <a:t>Batch Normalization</a:t>
                      </a:r>
                      <a:endParaRPr lang="en-US" sz="140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dirty="0">
                          <a:effectLst/>
                        </a:rPr>
                        <a:t>Да (внутри плотных блоков)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400" dirty="0">
                          <a:effectLst/>
                        </a:rPr>
                        <a:t>Да (внутри остаточных блоков)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400" dirty="0">
                          <a:effectLst/>
                        </a:rPr>
                        <a:t>Да (после каждого </a:t>
                      </a:r>
                      <a:r>
                        <a:rPr lang="ru-RU" sz="1400" dirty="0" err="1">
                          <a:effectLst/>
                        </a:rPr>
                        <a:t>сверточного</a:t>
                      </a:r>
                      <a:r>
                        <a:rPr lang="ru-RU" sz="1400" dirty="0">
                          <a:effectLst/>
                        </a:rPr>
                        <a:t> слоя)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82023533"/>
                  </a:ext>
                </a:extLst>
              </a:tr>
              <a:tr h="311006">
                <a:tc>
                  <a:txBody>
                    <a:bodyPr/>
                    <a:lstStyle/>
                    <a:p>
                      <a:r>
                        <a:rPr lang="ru-RU" sz="1400" b="1">
                          <a:effectLst/>
                        </a:rPr>
                        <a:t>Количество параметров</a:t>
                      </a:r>
                      <a:endParaRPr lang="ru-RU" sz="140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a:effectLst/>
                        </a:rPr>
                        <a:t>~8 миллионов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400" dirty="0">
                          <a:effectLst/>
                        </a:rPr>
                        <a:t>~44 миллионов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400" dirty="0">
                          <a:effectLst/>
                        </a:rPr>
                        <a:t>~133 миллионов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6093635"/>
                  </a:ext>
                </a:extLst>
              </a:tr>
              <a:tr h="528710">
                <a:tc>
                  <a:txBody>
                    <a:bodyPr/>
                    <a:lstStyle/>
                    <a:p>
                      <a:r>
                        <a:rPr lang="ru-RU" sz="1400" b="1">
                          <a:effectLst/>
                        </a:rPr>
                        <a:t>Требования к памяти</a:t>
                      </a:r>
                      <a:endParaRPr lang="ru-RU" sz="140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a:effectLst/>
                        </a:rPr>
                        <a:t>Высокие (из-за плотных соединений)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400" dirty="0">
                          <a:effectLst/>
                        </a:rPr>
                        <a:t>Умеренные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400" dirty="0">
                          <a:effectLst/>
                        </a:rPr>
                        <a:t>Высокие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32331091"/>
                  </a:ext>
                </a:extLst>
              </a:tr>
              <a:tr h="528710">
                <a:tc>
                  <a:txBody>
                    <a:bodyPr/>
                    <a:lstStyle/>
                    <a:p>
                      <a:r>
                        <a:rPr lang="ru-RU" sz="1400" b="1">
                          <a:effectLst/>
                        </a:rPr>
                        <a:t>Скорость обучения</a:t>
                      </a:r>
                      <a:endParaRPr lang="ru-RU" sz="140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dirty="0">
                          <a:effectLst/>
                        </a:rPr>
                        <a:t>Быстрее (благодаря плотным соединениям)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400" dirty="0">
                          <a:effectLst/>
                        </a:rPr>
                        <a:t>Быстрее (благодаря остаточным блокам)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400" dirty="0">
                          <a:effectLst/>
                        </a:rPr>
                        <a:t>Медленнее (из-за большого числа параметров)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45383013"/>
                  </a:ext>
                </a:extLst>
              </a:tr>
              <a:tr h="311006">
                <a:tc>
                  <a:txBody>
                    <a:bodyPr/>
                    <a:lstStyle/>
                    <a:p>
                      <a:r>
                        <a:rPr lang="ru-RU" sz="1400" b="1">
                          <a:effectLst/>
                        </a:rPr>
                        <a:t>Точность на </a:t>
                      </a:r>
                      <a:r>
                        <a:rPr lang="en-US" sz="1400" b="1">
                          <a:effectLst/>
                        </a:rPr>
                        <a:t>ImageNet</a:t>
                      </a:r>
                      <a:endParaRPr lang="en-US" sz="140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400">
                          <a:effectLst/>
                        </a:rPr>
                        <a:t>~75% (Top-1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effectLst/>
                        </a:rPr>
                        <a:t>~77% (Top-1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effectLst/>
                        </a:rPr>
                        <a:t>~70% (Top-1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50947734"/>
                  </a:ext>
                </a:extLst>
              </a:tr>
              <a:tr h="528710">
                <a:tc>
                  <a:txBody>
                    <a:bodyPr/>
                    <a:lstStyle/>
                    <a:p>
                      <a:r>
                        <a:rPr lang="ru-RU" sz="1400" b="1">
                          <a:effectLst/>
                        </a:rPr>
                        <a:t>Применение</a:t>
                      </a:r>
                      <a:endParaRPr lang="ru-RU" sz="140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a:effectLst/>
                        </a:rPr>
                        <a:t>Классификация, сегментация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400" dirty="0">
                          <a:effectLst/>
                        </a:rPr>
                        <a:t>Классификация, обнаружение объектов, сегментация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400" dirty="0">
                          <a:effectLst/>
                        </a:rPr>
                        <a:t>Классификация изображений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28611646"/>
                  </a:ext>
                </a:extLst>
              </a:tr>
              <a:tr h="746414">
                <a:tc>
                  <a:txBody>
                    <a:bodyPr/>
                    <a:lstStyle/>
                    <a:p>
                      <a:r>
                        <a:rPr lang="ru-RU" sz="1400" b="1">
                          <a:effectLst/>
                        </a:rPr>
                        <a:t>Преимущества</a:t>
                      </a:r>
                      <a:endParaRPr lang="ru-RU" sz="140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a:effectLst/>
                        </a:rPr>
                        <a:t>Эффективное использование параметров, устойчивость к переобучению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400" dirty="0">
                          <a:effectLst/>
                        </a:rPr>
                        <a:t>Глубокая архитектура, устойчивость к затуханию градиентов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400" dirty="0">
                          <a:effectLst/>
                        </a:rPr>
                        <a:t>Простота архитектуры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03954316"/>
                  </a:ext>
                </a:extLst>
              </a:tr>
              <a:tr h="528710">
                <a:tc>
                  <a:txBody>
                    <a:bodyPr/>
                    <a:lstStyle/>
                    <a:p>
                      <a:r>
                        <a:rPr lang="ru-RU" sz="1400" b="1">
                          <a:effectLst/>
                        </a:rPr>
                        <a:t>Недостатки</a:t>
                      </a:r>
                      <a:endParaRPr lang="ru-RU" sz="140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ru-RU" sz="1400">
                          <a:effectLst/>
                        </a:rPr>
                        <a:t>Высокие требования к памяти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400" dirty="0">
                          <a:effectLst/>
                        </a:rPr>
                        <a:t>Высокие требования к вычислительным ресурсам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ru-RU" sz="1400" dirty="0">
                          <a:effectLst/>
                        </a:rPr>
                        <a:t>Большое количество параметров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98747725"/>
                  </a:ext>
                </a:extLst>
              </a:tr>
            </a:tbl>
          </a:graphicData>
        </a:graphic>
      </p:graphicFrame>
    </p:spTree>
    <p:extLst>
      <p:ext uri="{BB962C8B-B14F-4D97-AF65-F5344CB8AC3E}">
        <p14:creationId xmlns:p14="http://schemas.microsoft.com/office/powerpoint/2010/main" val="3309303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BD0A0"/>
        </a:solidFill>
        <a:effectLst/>
      </p:bgPr>
    </p:bg>
    <p:spTree>
      <p:nvGrpSpPr>
        <p:cNvPr id="1" name="Shape 1022"/>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193C845F-5064-4F10-A31E-F06DD5ED1164}"/>
              </a:ext>
            </a:extLst>
          </p:cNvPr>
          <p:cNvSpPr/>
          <p:nvPr/>
        </p:nvSpPr>
        <p:spPr>
          <a:xfrm>
            <a:off x="0" y="499263"/>
            <a:ext cx="6779172" cy="6124754"/>
          </a:xfrm>
          <a:prstGeom prst="rect">
            <a:avLst/>
          </a:prstGeom>
        </p:spPr>
        <p:txBody>
          <a:bodyPr wrap="square">
            <a:spAutoFit/>
          </a:bodyPr>
          <a:lstStyle/>
          <a:p>
            <a:pPr algn="just"/>
            <a:r>
              <a:rPr lang="ru-RU" sz="1400" b="1" dirty="0">
                <a:solidFill>
                  <a:srgbClr val="404040"/>
                </a:solidFill>
                <a:latin typeface="Inter"/>
              </a:rPr>
              <a:t>1.DenseNet-121:</a:t>
            </a:r>
          </a:p>
          <a:p>
            <a:pPr lvl="1" algn="just">
              <a:buFont typeface="Arial" panose="020B0604020202020204" pitchFamily="34" charset="0"/>
              <a:buChar char="•"/>
            </a:pPr>
            <a:r>
              <a:rPr lang="ru-RU" sz="1400" b="1" dirty="0">
                <a:solidFill>
                  <a:srgbClr val="404040"/>
                </a:solidFill>
                <a:latin typeface="Inter"/>
              </a:rPr>
              <a:t>Основная идея:</a:t>
            </a:r>
            <a:r>
              <a:rPr lang="ru-RU" sz="1400" dirty="0">
                <a:solidFill>
                  <a:srgbClr val="404040"/>
                </a:solidFill>
                <a:latin typeface="Inter"/>
              </a:rPr>
              <a:t> Использует плотные соединения (</a:t>
            </a:r>
            <a:r>
              <a:rPr lang="ru-RU" sz="1400" dirty="0" err="1">
                <a:solidFill>
                  <a:srgbClr val="404040"/>
                </a:solidFill>
                <a:latin typeface="Inter"/>
              </a:rPr>
              <a:t>Dense</a:t>
            </a:r>
            <a:r>
              <a:rPr lang="ru-RU" sz="1400" dirty="0">
                <a:solidFill>
                  <a:srgbClr val="404040"/>
                </a:solidFill>
                <a:latin typeface="Inter"/>
              </a:rPr>
              <a:t> </a:t>
            </a:r>
            <a:r>
              <a:rPr lang="ru-RU" sz="1400" dirty="0" err="1">
                <a:solidFill>
                  <a:srgbClr val="404040"/>
                </a:solidFill>
                <a:latin typeface="Inter"/>
              </a:rPr>
              <a:t>Blocks</a:t>
            </a:r>
            <a:r>
              <a:rPr lang="ru-RU" sz="1400" dirty="0">
                <a:solidFill>
                  <a:srgbClr val="404040"/>
                </a:solidFill>
                <a:latin typeface="Inter"/>
              </a:rPr>
              <a:t>), где каждый слой соединен со всеми последующими слоями.</a:t>
            </a:r>
          </a:p>
          <a:p>
            <a:pPr lvl="1" algn="just">
              <a:buFont typeface="Arial" panose="020B0604020202020204" pitchFamily="34" charset="0"/>
              <a:buChar char="•"/>
            </a:pPr>
            <a:r>
              <a:rPr lang="ru-RU" sz="1400" b="1" dirty="0">
                <a:solidFill>
                  <a:srgbClr val="404040"/>
                </a:solidFill>
                <a:latin typeface="Inter"/>
              </a:rPr>
              <a:t>Преимущества:</a:t>
            </a:r>
            <a:endParaRPr lang="ru-RU" sz="1400" dirty="0">
              <a:solidFill>
                <a:srgbClr val="404040"/>
              </a:solidFill>
              <a:latin typeface="Inter"/>
            </a:endParaRPr>
          </a:p>
          <a:p>
            <a:pPr marL="1200150" lvl="2" indent="-285750" algn="just">
              <a:buFont typeface="Courier New" panose="02070309020205020404" pitchFamily="49" charset="0"/>
              <a:buChar char="o"/>
            </a:pPr>
            <a:r>
              <a:rPr lang="ru-RU" sz="1400" dirty="0">
                <a:solidFill>
                  <a:srgbClr val="404040"/>
                </a:solidFill>
                <a:latin typeface="Inter"/>
              </a:rPr>
              <a:t>Эффективное использование параметров.</a:t>
            </a:r>
          </a:p>
          <a:p>
            <a:pPr marL="1200150" lvl="2" indent="-285750" algn="just">
              <a:buFont typeface="Courier New" panose="02070309020205020404" pitchFamily="49" charset="0"/>
              <a:buChar char="o"/>
            </a:pPr>
            <a:r>
              <a:rPr lang="ru-RU" sz="1400" dirty="0">
                <a:solidFill>
                  <a:srgbClr val="404040"/>
                </a:solidFill>
                <a:latin typeface="Inter"/>
              </a:rPr>
              <a:t>Устойчивость к переобучению.</a:t>
            </a:r>
          </a:p>
          <a:p>
            <a:pPr marL="1200150" lvl="2" indent="-285750" algn="just">
              <a:buFont typeface="Courier New" panose="02070309020205020404" pitchFamily="49" charset="0"/>
              <a:buChar char="o"/>
            </a:pPr>
            <a:r>
              <a:rPr lang="ru-RU" sz="1400" dirty="0">
                <a:solidFill>
                  <a:srgbClr val="404040"/>
                </a:solidFill>
                <a:latin typeface="Inter"/>
              </a:rPr>
              <a:t>Хорошо работает на задачах классификации и сегментации.</a:t>
            </a:r>
          </a:p>
          <a:p>
            <a:pPr lvl="1" algn="just">
              <a:buFont typeface="Arial" panose="020B0604020202020204" pitchFamily="34" charset="0"/>
              <a:buChar char="•"/>
            </a:pPr>
            <a:r>
              <a:rPr lang="ru-RU" sz="1400" b="1" dirty="0">
                <a:solidFill>
                  <a:srgbClr val="404040"/>
                </a:solidFill>
                <a:latin typeface="Inter"/>
              </a:rPr>
              <a:t>Недостатки:</a:t>
            </a:r>
            <a:endParaRPr lang="ru-RU" sz="1400" dirty="0">
              <a:solidFill>
                <a:srgbClr val="404040"/>
              </a:solidFill>
              <a:latin typeface="Inter"/>
            </a:endParaRPr>
          </a:p>
          <a:p>
            <a:pPr marL="1200150" lvl="2" indent="-285750" algn="just">
              <a:buFont typeface="Arial" panose="020B0604020202020204" pitchFamily="34" charset="0"/>
              <a:buChar char="•"/>
            </a:pPr>
            <a:r>
              <a:rPr lang="ru-RU" sz="1400" dirty="0">
                <a:solidFill>
                  <a:srgbClr val="404040"/>
                </a:solidFill>
                <a:latin typeface="Inter"/>
              </a:rPr>
              <a:t>Высокие требования к памяти из-за плотных соединений.</a:t>
            </a:r>
          </a:p>
          <a:p>
            <a:pPr lvl="2" algn="just"/>
            <a:endParaRPr lang="ru-RU" sz="1400" dirty="0">
              <a:solidFill>
                <a:srgbClr val="404040"/>
              </a:solidFill>
              <a:latin typeface="Inter"/>
            </a:endParaRPr>
          </a:p>
          <a:p>
            <a:pPr algn="just"/>
            <a:r>
              <a:rPr lang="ru-RU" sz="1400" b="1" dirty="0">
                <a:solidFill>
                  <a:srgbClr val="404040"/>
                </a:solidFill>
                <a:latin typeface="Inter"/>
              </a:rPr>
              <a:t>2. VGG-13_bn:</a:t>
            </a:r>
          </a:p>
          <a:p>
            <a:pPr lvl="1" algn="just">
              <a:buFont typeface="Arial" panose="020B0604020202020204" pitchFamily="34" charset="0"/>
              <a:buChar char="•"/>
            </a:pPr>
            <a:r>
              <a:rPr lang="ru-RU" sz="1400" b="1" dirty="0">
                <a:solidFill>
                  <a:srgbClr val="404040"/>
                </a:solidFill>
                <a:latin typeface="Inter"/>
              </a:rPr>
              <a:t>Основная идея:</a:t>
            </a:r>
            <a:r>
              <a:rPr lang="ru-RU" sz="1400" dirty="0">
                <a:solidFill>
                  <a:srgbClr val="404040"/>
                </a:solidFill>
                <a:latin typeface="Inter"/>
              </a:rPr>
              <a:t> Простая последовательность </a:t>
            </a:r>
            <a:r>
              <a:rPr lang="ru-RU" sz="1400" dirty="0" err="1">
                <a:solidFill>
                  <a:srgbClr val="404040"/>
                </a:solidFill>
                <a:latin typeface="Inter"/>
              </a:rPr>
              <a:t>сверточных</a:t>
            </a:r>
            <a:r>
              <a:rPr lang="ru-RU" sz="1400" dirty="0">
                <a:solidFill>
                  <a:srgbClr val="404040"/>
                </a:solidFill>
                <a:latin typeface="Inter"/>
              </a:rPr>
              <a:t> слоев с добавлением </a:t>
            </a:r>
            <a:r>
              <a:rPr lang="ru-RU" sz="1400" dirty="0" err="1">
                <a:solidFill>
                  <a:srgbClr val="404040"/>
                </a:solidFill>
                <a:latin typeface="Inter"/>
              </a:rPr>
              <a:t>Batch</a:t>
            </a:r>
            <a:r>
              <a:rPr lang="ru-RU" sz="1400" dirty="0">
                <a:solidFill>
                  <a:srgbClr val="404040"/>
                </a:solidFill>
                <a:latin typeface="Inter"/>
              </a:rPr>
              <a:t> </a:t>
            </a:r>
            <a:r>
              <a:rPr lang="ru-RU" sz="1400" dirty="0" err="1">
                <a:solidFill>
                  <a:srgbClr val="404040"/>
                </a:solidFill>
                <a:latin typeface="Inter"/>
              </a:rPr>
              <a:t>Normalization</a:t>
            </a:r>
            <a:r>
              <a:rPr lang="ru-RU" sz="1400" dirty="0">
                <a:solidFill>
                  <a:srgbClr val="404040"/>
                </a:solidFill>
                <a:latin typeface="Inter"/>
              </a:rPr>
              <a:t>.</a:t>
            </a:r>
          </a:p>
          <a:p>
            <a:pPr lvl="1" algn="just">
              <a:buFont typeface="Arial" panose="020B0604020202020204" pitchFamily="34" charset="0"/>
              <a:buChar char="•"/>
            </a:pPr>
            <a:r>
              <a:rPr lang="ru-RU" sz="1400" b="1" dirty="0">
                <a:solidFill>
                  <a:srgbClr val="404040"/>
                </a:solidFill>
                <a:latin typeface="Inter"/>
              </a:rPr>
              <a:t>Преимущества:</a:t>
            </a:r>
            <a:endParaRPr lang="ru-RU" sz="1400" dirty="0">
              <a:solidFill>
                <a:srgbClr val="404040"/>
              </a:solidFill>
              <a:latin typeface="Inter"/>
            </a:endParaRPr>
          </a:p>
          <a:p>
            <a:pPr marL="1200150" lvl="2" indent="-285750" algn="just">
              <a:buFont typeface="Courier New" panose="02070309020205020404" pitchFamily="49" charset="0"/>
              <a:buChar char="o"/>
            </a:pPr>
            <a:r>
              <a:rPr lang="ru-RU" sz="1400" dirty="0">
                <a:solidFill>
                  <a:srgbClr val="404040"/>
                </a:solidFill>
                <a:latin typeface="Inter"/>
              </a:rPr>
              <a:t>Простота архитектуры.</a:t>
            </a:r>
          </a:p>
          <a:p>
            <a:pPr marL="1200150" lvl="2" indent="-285750" algn="just">
              <a:buFont typeface="Courier New" panose="02070309020205020404" pitchFamily="49" charset="0"/>
              <a:buChar char="o"/>
            </a:pPr>
            <a:r>
              <a:rPr lang="ru-RU" sz="1400" dirty="0">
                <a:solidFill>
                  <a:srgbClr val="404040"/>
                </a:solidFill>
                <a:latin typeface="Inter"/>
              </a:rPr>
              <a:t>Хорошо работает на задачах классификации изображений.</a:t>
            </a:r>
          </a:p>
          <a:p>
            <a:pPr lvl="1" algn="just">
              <a:buFont typeface="Arial" panose="020B0604020202020204" pitchFamily="34" charset="0"/>
              <a:buChar char="•"/>
            </a:pPr>
            <a:r>
              <a:rPr lang="ru-RU" sz="1400" b="1" dirty="0">
                <a:solidFill>
                  <a:srgbClr val="404040"/>
                </a:solidFill>
                <a:latin typeface="Inter"/>
              </a:rPr>
              <a:t>Недостатки</a:t>
            </a:r>
            <a:r>
              <a:rPr lang="ru-RU" sz="1400" dirty="0">
                <a:solidFill>
                  <a:srgbClr val="404040"/>
                </a:solidFill>
                <a:latin typeface="Inter"/>
              </a:rPr>
              <a:t>:</a:t>
            </a:r>
          </a:p>
          <a:p>
            <a:pPr marL="1200150" lvl="2" indent="-285750" algn="just">
              <a:buFont typeface="Courier New" panose="02070309020205020404" pitchFamily="49" charset="0"/>
              <a:buChar char="o"/>
            </a:pPr>
            <a:r>
              <a:rPr lang="ru-RU" sz="1400" dirty="0">
                <a:solidFill>
                  <a:srgbClr val="404040"/>
                </a:solidFill>
                <a:latin typeface="Inter"/>
              </a:rPr>
              <a:t>Большое количество параметров (133 миллиона).</a:t>
            </a:r>
          </a:p>
          <a:p>
            <a:pPr marL="1200150" lvl="2" indent="-285750" algn="just">
              <a:buFont typeface="Courier New" panose="02070309020205020404" pitchFamily="49" charset="0"/>
              <a:buChar char="o"/>
            </a:pPr>
            <a:r>
              <a:rPr lang="ru-RU" sz="1400" dirty="0">
                <a:solidFill>
                  <a:srgbClr val="404040"/>
                </a:solidFill>
                <a:latin typeface="Inter"/>
              </a:rPr>
              <a:t>Требует значительных вычислительных ресурсов.</a:t>
            </a:r>
          </a:p>
          <a:p>
            <a:pPr lvl="2" algn="just"/>
            <a:endParaRPr lang="ru-RU" sz="1400" dirty="0">
              <a:solidFill>
                <a:srgbClr val="404040"/>
              </a:solidFill>
              <a:latin typeface="Inter"/>
            </a:endParaRPr>
          </a:p>
          <a:p>
            <a:pPr algn="just"/>
            <a:r>
              <a:rPr lang="ru-RU" sz="1400" b="1" dirty="0">
                <a:solidFill>
                  <a:srgbClr val="404040"/>
                </a:solidFill>
                <a:latin typeface="Inter"/>
              </a:rPr>
              <a:t>3. ResNet-101:</a:t>
            </a:r>
          </a:p>
          <a:p>
            <a:pPr lvl="1" algn="just">
              <a:buFont typeface="Arial" panose="020B0604020202020204" pitchFamily="34" charset="0"/>
              <a:buChar char="•"/>
            </a:pPr>
            <a:r>
              <a:rPr lang="ru-RU" sz="1400" b="1" dirty="0">
                <a:solidFill>
                  <a:srgbClr val="404040"/>
                </a:solidFill>
                <a:latin typeface="Inter"/>
              </a:rPr>
              <a:t>Основная идея:</a:t>
            </a:r>
            <a:r>
              <a:rPr lang="ru-RU" sz="1400" dirty="0">
                <a:solidFill>
                  <a:srgbClr val="404040"/>
                </a:solidFill>
                <a:latin typeface="Inter"/>
              </a:rPr>
              <a:t> Использует остаточные блоки (</a:t>
            </a:r>
            <a:r>
              <a:rPr lang="ru-RU" sz="1400" dirty="0" err="1">
                <a:solidFill>
                  <a:srgbClr val="404040"/>
                </a:solidFill>
                <a:latin typeface="Inter"/>
              </a:rPr>
              <a:t>Residual</a:t>
            </a:r>
            <a:r>
              <a:rPr lang="ru-RU" sz="1400" dirty="0">
                <a:solidFill>
                  <a:srgbClr val="404040"/>
                </a:solidFill>
                <a:latin typeface="Inter"/>
              </a:rPr>
              <a:t> </a:t>
            </a:r>
            <a:r>
              <a:rPr lang="ru-RU" sz="1400" dirty="0" err="1">
                <a:solidFill>
                  <a:srgbClr val="404040"/>
                </a:solidFill>
                <a:latin typeface="Inter"/>
              </a:rPr>
              <a:t>Blocks</a:t>
            </a:r>
            <a:r>
              <a:rPr lang="ru-RU" sz="1400" dirty="0">
                <a:solidFill>
                  <a:srgbClr val="404040"/>
                </a:solidFill>
                <a:latin typeface="Inter"/>
              </a:rPr>
              <a:t>) с </a:t>
            </a:r>
            <a:r>
              <a:rPr lang="ru-RU" sz="1400" dirty="0" err="1">
                <a:solidFill>
                  <a:srgbClr val="404040"/>
                </a:solidFill>
                <a:latin typeface="Inter"/>
              </a:rPr>
              <a:t>skip-connections</a:t>
            </a:r>
            <a:r>
              <a:rPr lang="ru-RU" sz="1400" dirty="0">
                <a:solidFill>
                  <a:srgbClr val="404040"/>
                </a:solidFill>
                <a:latin typeface="Inter"/>
              </a:rPr>
              <a:t> для обучения глубоких сетей.</a:t>
            </a:r>
          </a:p>
          <a:p>
            <a:pPr lvl="1" algn="just">
              <a:buFont typeface="Arial" panose="020B0604020202020204" pitchFamily="34" charset="0"/>
              <a:buChar char="•"/>
            </a:pPr>
            <a:r>
              <a:rPr lang="ru-RU" sz="1400" b="1" dirty="0">
                <a:solidFill>
                  <a:srgbClr val="404040"/>
                </a:solidFill>
                <a:latin typeface="Inter"/>
              </a:rPr>
              <a:t>Преимущества:</a:t>
            </a:r>
            <a:endParaRPr lang="ru-RU" sz="1400" dirty="0">
              <a:solidFill>
                <a:srgbClr val="404040"/>
              </a:solidFill>
              <a:latin typeface="Inter"/>
            </a:endParaRPr>
          </a:p>
          <a:p>
            <a:pPr marL="1200150" lvl="2" indent="-285750" algn="just">
              <a:buFont typeface="Courier New" panose="02070309020205020404" pitchFamily="49" charset="0"/>
              <a:buChar char="o"/>
            </a:pPr>
            <a:r>
              <a:rPr lang="ru-RU" sz="1400" dirty="0">
                <a:solidFill>
                  <a:srgbClr val="404040"/>
                </a:solidFill>
                <a:latin typeface="Inter"/>
              </a:rPr>
              <a:t>Глубокая архитектура (101 слой) с высокой точностью.</a:t>
            </a:r>
          </a:p>
          <a:p>
            <a:pPr marL="1200150" lvl="2" indent="-285750" algn="just">
              <a:buFont typeface="Courier New" panose="02070309020205020404" pitchFamily="49" charset="0"/>
              <a:buChar char="o"/>
            </a:pPr>
            <a:r>
              <a:rPr lang="ru-RU" sz="1400" dirty="0">
                <a:solidFill>
                  <a:srgbClr val="404040"/>
                </a:solidFill>
                <a:latin typeface="Inter"/>
              </a:rPr>
              <a:t>Устойчивость к затуханию градиентов.</a:t>
            </a:r>
          </a:p>
          <a:p>
            <a:pPr lvl="1" algn="just">
              <a:buFont typeface="Arial" panose="020B0604020202020204" pitchFamily="34" charset="0"/>
              <a:buChar char="•"/>
            </a:pPr>
            <a:r>
              <a:rPr lang="ru-RU" sz="1400" b="1" dirty="0">
                <a:solidFill>
                  <a:srgbClr val="404040"/>
                </a:solidFill>
                <a:latin typeface="Inter"/>
              </a:rPr>
              <a:t>Недостатки</a:t>
            </a:r>
            <a:r>
              <a:rPr lang="ru-RU" sz="1400" dirty="0">
                <a:solidFill>
                  <a:srgbClr val="404040"/>
                </a:solidFill>
                <a:latin typeface="Inter"/>
              </a:rPr>
              <a:t>:</a:t>
            </a:r>
          </a:p>
          <a:p>
            <a:pPr marL="1200150" lvl="2" indent="-285750" algn="just">
              <a:buFont typeface="Courier New" panose="02070309020205020404" pitchFamily="49" charset="0"/>
              <a:buChar char="o"/>
            </a:pPr>
            <a:r>
              <a:rPr lang="ru-RU" sz="1400" dirty="0">
                <a:solidFill>
                  <a:srgbClr val="404040"/>
                </a:solidFill>
                <a:latin typeface="Inter"/>
              </a:rPr>
              <a:t>Высокие требования к вычислительным ресурсам.</a:t>
            </a:r>
          </a:p>
        </p:txBody>
      </p:sp>
      <p:sp>
        <p:nvSpPr>
          <p:cNvPr id="6" name="Прямоугольник 5">
            <a:extLst>
              <a:ext uri="{FF2B5EF4-FFF2-40B4-BE49-F238E27FC236}">
                <a16:creationId xmlns:a16="http://schemas.microsoft.com/office/drawing/2014/main" id="{AE4823F1-EBD1-4880-87AD-AE28FE257D35}"/>
              </a:ext>
            </a:extLst>
          </p:cNvPr>
          <p:cNvSpPr/>
          <p:nvPr/>
        </p:nvSpPr>
        <p:spPr>
          <a:xfrm>
            <a:off x="3853976" y="58986"/>
            <a:ext cx="4484048" cy="369332"/>
          </a:xfrm>
          <a:prstGeom prst="rect">
            <a:avLst/>
          </a:prstGeom>
        </p:spPr>
        <p:txBody>
          <a:bodyPr wrap="none">
            <a:spAutoFit/>
          </a:bodyPr>
          <a:lstStyle/>
          <a:p>
            <a:r>
              <a:rPr lang="ru-RU" b="1" dirty="0">
                <a:solidFill>
                  <a:srgbClr val="404040"/>
                </a:solidFill>
                <a:latin typeface="Inter"/>
              </a:rPr>
              <a:t>Подробное описание каждой архитектуры</a:t>
            </a:r>
            <a:endParaRPr lang="ru-RU" b="1" i="0" dirty="0">
              <a:solidFill>
                <a:srgbClr val="404040"/>
              </a:solidFill>
              <a:effectLst/>
              <a:latin typeface="Inter"/>
            </a:endParaRPr>
          </a:p>
        </p:txBody>
      </p:sp>
      <p:pic>
        <p:nvPicPr>
          <p:cNvPr id="4098" name="Picture 2" descr="The architecture of the ResNet‐101 model | Download Scientific Diagram">
            <a:extLst>
              <a:ext uri="{FF2B5EF4-FFF2-40B4-BE49-F238E27FC236}">
                <a16:creationId xmlns:a16="http://schemas.microsoft.com/office/drawing/2014/main" id="{8C6E90F4-9063-41C2-8A0D-DAF64132F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9831" y="4823614"/>
            <a:ext cx="4298225" cy="15321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VGGNet - 11/13/16/19">
            <a:extLst>
              <a:ext uri="{FF2B5EF4-FFF2-40B4-BE49-F238E27FC236}">
                <a16:creationId xmlns:a16="http://schemas.microsoft.com/office/drawing/2014/main" id="{8C7FAED3-CC45-44C5-BD71-8111EA38E1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6706" b="37135"/>
          <a:stretch/>
        </p:blipFill>
        <p:spPr bwMode="auto">
          <a:xfrm>
            <a:off x="6887584" y="3287109"/>
            <a:ext cx="5149351" cy="780393"/>
          </a:xfrm>
          <a:prstGeom prst="rect">
            <a:avLst/>
          </a:prstGeom>
          <a:noFill/>
          <a:extLst>
            <a:ext uri="{909E8E84-426E-40DD-AFC4-6F175D3DCCD1}">
              <a14:hiddenFill xmlns:a14="http://schemas.microsoft.com/office/drawing/2010/main">
                <a:solidFill>
                  <a:srgbClr val="FFFFFF"/>
                </a:solidFill>
              </a14:hiddenFill>
            </a:ext>
          </a:extLst>
        </p:spPr>
      </p:pic>
      <p:pic>
        <p:nvPicPr>
          <p:cNvPr id="8" name="Рисунок 7">
            <a:extLst>
              <a:ext uri="{FF2B5EF4-FFF2-40B4-BE49-F238E27FC236}">
                <a16:creationId xmlns:a16="http://schemas.microsoft.com/office/drawing/2014/main" id="{559BF4C9-D501-4627-BD1C-ABD70E4D9DDF}"/>
              </a:ext>
            </a:extLst>
          </p:cNvPr>
          <p:cNvPicPr>
            <a:picLocks noChangeAspect="1"/>
          </p:cNvPicPr>
          <p:nvPr/>
        </p:nvPicPr>
        <p:blipFill>
          <a:blip r:embed="rId5"/>
          <a:stretch>
            <a:fillRect/>
          </a:stretch>
        </p:blipFill>
        <p:spPr>
          <a:xfrm>
            <a:off x="6889258" y="998806"/>
            <a:ext cx="5147677" cy="1532191"/>
          </a:xfrm>
          <a:prstGeom prst="rect">
            <a:avLst/>
          </a:prstGeom>
        </p:spPr>
      </p:pic>
    </p:spTree>
    <p:extLst>
      <p:ext uri="{BB962C8B-B14F-4D97-AF65-F5344CB8AC3E}">
        <p14:creationId xmlns:p14="http://schemas.microsoft.com/office/powerpoint/2010/main" val="381040203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Green">
  <a:themeElements>
    <a:clrScheme name="Simple Light">
      <a:dk1>
        <a:srgbClr val="000000"/>
      </a:dk1>
      <a:lt1>
        <a:srgbClr val="FFFFFF"/>
      </a:lt1>
      <a:dk2>
        <a:srgbClr val="4BD0A0"/>
      </a:dk2>
      <a:lt2>
        <a:srgbClr val="27282D"/>
      </a:lt2>
      <a:accent1>
        <a:srgbClr val="EB236B"/>
      </a:accent1>
      <a:accent2>
        <a:srgbClr val="5D00F5"/>
      </a:accent2>
      <a:accent3>
        <a:srgbClr val="0066FF"/>
      </a:accent3>
      <a:accent4>
        <a:srgbClr val="F3F4F7"/>
      </a:accent4>
      <a:accent5>
        <a:srgbClr val="999999"/>
      </a:accent5>
      <a:accent6>
        <a:srgbClr val="FFFFFF"/>
      </a:accent6>
      <a:hlink>
        <a:srgbClr val="4BD0A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5588</TotalTime>
  <Words>4442</Words>
  <Application>Microsoft Office PowerPoint</Application>
  <PresentationFormat>Широкоэкранный</PresentationFormat>
  <Paragraphs>957</Paragraphs>
  <Slides>44</Slides>
  <Notes>24</Notes>
  <HiddenSlides>0</HiddenSlides>
  <MMClips>0</MMClips>
  <ScaleCrop>false</ScaleCrop>
  <HeadingPairs>
    <vt:vector size="6" baseType="variant">
      <vt:variant>
        <vt:lpstr>Использованные шрифты</vt:lpstr>
      </vt:variant>
      <vt:variant>
        <vt:i4>9</vt:i4>
      </vt:variant>
      <vt:variant>
        <vt:lpstr>Тема</vt:lpstr>
      </vt:variant>
      <vt:variant>
        <vt:i4>2</vt:i4>
      </vt:variant>
      <vt:variant>
        <vt:lpstr>Заголовки слайдов</vt:lpstr>
      </vt:variant>
      <vt:variant>
        <vt:i4>44</vt:i4>
      </vt:variant>
    </vt:vector>
  </HeadingPairs>
  <TitlesOfParts>
    <vt:vector size="55" baseType="lpstr">
      <vt:lpstr>-apple-system</vt:lpstr>
      <vt:lpstr>Arial</vt:lpstr>
      <vt:lpstr>Calibri</vt:lpstr>
      <vt:lpstr>Calibri Light</vt:lpstr>
      <vt:lpstr>Courier New</vt:lpstr>
      <vt:lpstr>Gill Sans</vt:lpstr>
      <vt:lpstr>Inter</vt:lpstr>
      <vt:lpstr>Proxima Nova</vt:lpstr>
      <vt:lpstr>Proxima Nova Semibold</vt:lpstr>
      <vt:lpstr>Тема Office</vt:lpstr>
      <vt:lpstr>White Green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Архитектура моделей DeepLabV3 и U-Net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Игорь Литау</dc:creator>
  <cp:lastModifiedBy>Игорь Литау</cp:lastModifiedBy>
  <cp:revision>46</cp:revision>
  <dcterms:created xsi:type="dcterms:W3CDTF">2025-02-24T19:27:47Z</dcterms:created>
  <dcterms:modified xsi:type="dcterms:W3CDTF">2025-03-09T23:03:28Z</dcterms:modified>
</cp:coreProperties>
</file>